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Lst>
  <p:sldSz cy="6858000" cx="9144000"/>
  <p:notesSz cx="6858000" cy="9144000"/>
  <p:embeddedFontLst>
    <p:embeddedFont>
      <p:font typeface="Questrial"/>
      <p:regular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font" Target="fonts/Questrial-regular.fntdata"/><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8788"/>
          </a:xfrm>
          <a:prstGeom prst="rect">
            <a:avLst/>
          </a:prstGeom>
          <a:noFill/>
          <a:ln>
            <a:noFill/>
          </a:ln>
        </p:spPr>
        <p:txBody>
          <a:bodyPr anchorCtr="0" anchor="t" bIns="91425" lIns="91425" spcFirstLastPara="1" rIns="91425" wrap="square" tIns="91425"/>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8788"/>
          </a:xfrm>
          <a:prstGeom prst="rect">
            <a:avLst/>
          </a:prstGeom>
          <a:noFill/>
          <a:ln>
            <a:noFill/>
          </a:ln>
        </p:spPr>
        <p:txBody>
          <a:bodyPr anchorCtr="0" anchor="t" bIns="91425" lIns="91425" spcFirstLastPara="1" rIns="91425" wrap="square" tIns="91425"/>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8787"/>
          </a:xfrm>
          <a:prstGeom prst="rect">
            <a:avLst/>
          </a:prstGeom>
          <a:noFill/>
          <a:ln>
            <a:noFill/>
          </a:ln>
        </p:spPr>
        <p:txBody>
          <a:bodyPr anchorCtr="0" anchor="b" bIns="91425" lIns="91425" spcFirstLastPara="1" rIns="91425" wrap="square" tIns="91425"/>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95" name="Shape 95"/>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Shape 101"/>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Engineers are a unique population with a large influence on the economic vitality of organizations</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There is a small body of literature regarding how engineers lead</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It is unknown how the traditional theories of leadership apply to this population</a:t>
            </a:r>
            <a:endParaRPr/>
          </a:p>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Additional information is needed to understand how engineers leading projects experience the structural and organizational context in which they work, how they experience the transition into project leadership, and how they support the creative, collaborative work required</a:t>
            </a:r>
            <a:endParaRPr/>
          </a:p>
          <a:p>
            <a:pPr indent="0" lvl="0" marL="0" marR="0" rtl="0" algn="l">
              <a:spcBef>
                <a:spcPts val="0"/>
              </a:spcBef>
              <a:spcAft>
                <a:spcPts val="0"/>
              </a:spcAft>
              <a:buNone/>
            </a:pPr>
            <a:r>
              <a:t/>
            </a:r>
            <a:endParaRPr b="0" i="0" sz="1200" u="none" cap="none" strike="noStrike">
              <a:solidFill>
                <a:schemeClr val="dk1"/>
              </a:solidFill>
              <a:latin typeface="Calibri"/>
              <a:ea typeface="Calibri"/>
              <a:cs typeface="Calibri"/>
              <a:sym typeface="Calibri"/>
            </a:endParaRPr>
          </a:p>
        </p:txBody>
      </p:sp>
      <p:sp>
        <p:nvSpPr>
          <p:cNvPr id="102" name="Shape 102"/>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Shape 107"/>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08" name="Shape 108"/>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4" name="Shape 114"/>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THEMES:  </a:t>
            </a:r>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Trust-Based Relationships</a:t>
            </a:r>
            <a:r>
              <a:rPr b="0" i="0" lang="en-US" sz="1200" u="none" cap="none" strike="noStrike">
                <a:solidFill>
                  <a:schemeClr val="dk1"/>
                </a:solidFill>
                <a:latin typeface="Calibri"/>
                <a:ea typeface="Calibri"/>
                <a:cs typeface="Calibri"/>
                <a:sym typeface="Calibri"/>
              </a:rPr>
              <a:t>:  the foundation of these leadership experiences was the development of authentic, trust-based relationships amongst a team of experts working together to accomplish a goal. Knew how important it was to establish genuine relationships with team members, to understand them individually, their motivations, capabilities, and developmental needs.  Listening and humility were keys.</a:t>
            </a:r>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Commitment to Team</a:t>
            </a:r>
            <a:r>
              <a:rPr b="0" i="0" lang="en-US" sz="1200" u="none" cap="none" strike="noStrike">
                <a:solidFill>
                  <a:schemeClr val="dk1"/>
                </a:solidFill>
                <a:latin typeface="Calibri"/>
                <a:ea typeface="Calibri"/>
                <a:cs typeface="Calibri"/>
                <a:sym typeface="Calibri"/>
              </a:rPr>
              <a:t>:  strong sense of responsibility for the individuals, their success, and the impacts that these experiences would have on their career progression.  This included learning the individuals strengths of the team members so that they could be leveraged for group success, and the importance of alignment.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Perspective Taking</a:t>
            </a:r>
            <a:r>
              <a:rPr b="0" i="0" lang="en-US" sz="1200" u="none" cap="none" strike="noStrike">
                <a:solidFill>
                  <a:schemeClr val="dk1"/>
                </a:solidFill>
                <a:latin typeface="Calibri"/>
                <a:ea typeface="Calibri"/>
                <a:cs typeface="Calibri"/>
                <a:sym typeface="Calibri"/>
              </a:rPr>
              <a:t>:  Genuine focus on taking perspectives to learn from the others on the team, showed respect for their expertise and knowledge</a:t>
            </a:r>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Learn from Experiences</a:t>
            </a:r>
            <a:r>
              <a:rPr b="0" i="0" lang="en-US" sz="1200" u="none" cap="none" strike="noStrike">
                <a:solidFill>
                  <a:schemeClr val="dk1"/>
                </a:solidFill>
                <a:latin typeface="Calibri"/>
                <a:ea typeface="Calibri"/>
                <a:cs typeface="Calibri"/>
                <a:sym typeface="Calibri"/>
              </a:rPr>
              <a:t>:  discussed as learning from failures, reflecting on experiences, seeking mentorship, and soliciting feedback.  This included learning how their leadership impacted individuals, project outcomes, and the organization’s success.  </a:t>
            </a:r>
            <a:endParaRPr b="0" i="0" sz="12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b="1" i="0" lang="en-US" sz="1200" u="none" cap="none" strike="noStrike">
                <a:solidFill>
                  <a:schemeClr val="dk1"/>
                </a:solidFill>
                <a:latin typeface="Calibri"/>
                <a:ea typeface="Calibri"/>
                <a:cs typeface="Calibri"/>
                <a:sym typeface="Calibri"/>
              </a:rPr>
              <a:t>Engineering Mindset</a:t>
            </a:r>
            <a:r>
              <a:rPr b="0" i="0" lang="en-US" sz="1200" u="none" cap="none" strike="noStrike">
                <a:solidFill>
                  <a:schemeClr val="dk1"/>
                </a:solidFill>
                <a:latin typeface="Calibri"/>
                <a:ea typeface="Calibri"/>
                <a:cs typeface="Calibri"/>
                <a:sym typeface="Calibri"/>
              </a:rPr>
              <a:t>:  Effective engineering requires taking multiple influencing factors into consideration, and understanding the context within which a system is operating.  They apply this same mindset to individuals and project teams – learn what they are made-up of, what is influencing them, and within what context they are working, what the results mean for the company.  Facilitates judgement.  </a:t>
            </a:r>
            <a:endParaRPr b="0" i="0" sz="1200" u="none" cap="none" strike="noStrike">
              <a:solidFill>
                <a:schemeClr val="dk1"/>
              </a:solidFill>
              <a:latin typeface="Calibri"/>
              <a:ea typeface="Calibri"/>
              <a:cs typeface="Calibri"/>
              <a:sym typeface="Calibri"/>
            </a:endParaRPr>
          </a:p>
        </p:txBody>
      </p:sp>
      <p:sp>
        <p:nvSpPr>
          <p:cNvPr id="115" name="Shape 115"/>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21" name="Shape 121"/>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
        <p:nvSpPr>
          <p:cNvPr id="127" name="Shape 127"/>
          <p:cNvSpPr/>
          <p:nvPr>
            <p:ph idx="2" type="sldImg"/>
          </p:nvPr>
        </p:nvSpPr>
        <p:spPr>
          <a:xfrm>
            <a:off x="1371600" y="1143000"/>
            <a:ext cx="4114800" cy="30861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spTree>
      <p:nvGrpSpPr>
        <p:cNvPr id="16" name="Shape 16"/>
        <p:cNvGrpSpPr/>
        <p:nvPr/>
      </p:nvGrpSpPr>
      <p:grpSpPr>
        <a:xfrm>
          <a:off x="0" y="0"/>
          <a:ext cx="0" cy="0"/>
          <a:chOff x="0" y="0"/>
          <a:chExt cx="0" cy="0"/>
        </a:xfrm>
      </p:grpSpPr>
      <p:sp>
        <p:nvSpPr>
          <p:cNvPr id="17" name="Shape 17"/>
          <p:cNvSpPr/>
          <p:nvPr/>
        </p:nvSpPr>
        <p:spPr>
          <a:xfrm>
            <a:off x="0" y="0"/>
            <a:ext cx="9144000" cy="4572001"/>
          </a:xfrm>
          <a:prstGeom prst="rect">
            <a:avLst/>
          </a:prstGeom>
          <a:solidFill>
            <a:srgbClr val="1482AB"/>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8" name="Shape 18"/>
          <p:cNvSpPr/>
          <p:nvPr/>
        </p:nvSpPr>
        <p:spPr>
          <a:xfrm>
            <a:off x="4762" y="0"/>
            <a:ext cx="9139239" cy="4572001"/>
          </a:xfrm>
          <a:custGeom>
            <a:pathLst>
              <a:path extrusionOk="0" h="4572001" w="9139239">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19" name="Shape 19"/>
          <p:cNvSpPr txBox="1"/>
          <p:nvPr>
            <p:ph type="ctrTitle"/>
          </p:nvPr>
        </p:nvSpPr>
        <p:spPr>
          <a:xfrm>
            <a:off x="342900" y="4960137"/>
            <a:ext cx="5829300" cy="1463040"/>
          </a:xfrm>
          <a:prstGeom prst="rect">
            <a:avLst/>
          </a:prstGeom>
          <a:noFill/>
          <a:ln>
            <a:noFill/>
          </a:ln>
        </p:spPr>
        <p:txBody>
          <a:bodyPr anchorCtr="0" anchor="ctr" bIns="91425" lIns="91425" spcFirstLastPara="1" rIns="91425" wrap="square" tIns="91425"/>
          <a:lstStyle>
            <a:lvl1pPr lvl="0" marR="0" rtl="0" algn="r">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Shape 20"/>
          <p:cNvSpPr txBox="1"/>
          <p:nvPr>
            <p:ph idx="1" type="subTitle"/>
          </p:nvPr>
        </p:nvSpPr>
        <p:spPr>
          <a:xfrm>
            <a:off x="6457950" y="4960137"/>
            <a:ext cx="2400300" cy="1463040"/>
          </a:xfrm>
          <a:prstGeom prst="rect">
            <a:avLst/>
          </a:prstGeom>
          <a:noFill/>
          <a:ln>
            <a:noFill/>
          </a:ln>
        </p:spPr>
        <p:txBody>
          <a:bodyPr anchorCtr="0" anchor="ctr" bIns="91425" lIns="91425" spcFirstLastPara="1" rIns="91425" wrap="square" tIns="91425"/>
          <a:lstStyle>
            <a:lvl1pPr lvl="0" marR="0" rtl="0" algn="l">
              <a:lnSpc>
                <a:spcPct val="100000"/>
              </a:lnSpc>
              <a:spcBef>
                <a:spcPts val="0"/>
              </a:spcBef>
              <a:spcAft>
                <a:spcPts val="0"/>
              </a:spcAft>
              <a:buClr>
                <a:schemeClr val="accent1"/>
              </a:buClr>
              <a:buSzPts val="1600"/>
              <a:buFont typeface="Questrial"/>
              <a:buNone/>
              <a:defRPr b="0" i="0" sz="1600" u="none" cap="none" strike="noStrike">
                <a:solidFill>
                  <a:srgbClr val="0C0C0C"/>
                </a:solidFill>
                <a:latin typeface="Questrial"/>
                <a:ea typeface="Questrial"/>
                <a:cs typeface="Questrial"/>
                <a:sym typeface="Questrial"/>
              </a:defRPr>
            </a:lvl1pPr>
            <a:lvl2pPr lvl="1" marR="0" rtl="0" algn="ctr">
              <a:lnSpc>
                <a:spcPct val="90000"/>
              </a:lnSpc>
              <a:spcBef>
                <a:spcPts val="200"/>
              </a:spcBef>
              <a:spcAft>
                <a:spcPts val="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2pPr>
            <a:lvl3pPr lvl="2" marR="0" rtl="0" algn="ctr">
              <a:lnSpc>
                <a:spcPct val="90000"/>
              </a:lnSpc>
              <a:spcBef>
                <a:spcPts val="400"/>
              </a:spcBef>
              <a:spcAft>
                <a:spcPts val="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3pPr>
            <a:lvl4pPr lvl="3" marR="0" rtl="0" algn="ctr">
              <a:lnSpc>
                <a:spcPct val="90000"/>
              </a:lnSpc>
              <a:spcBef>
                <a:spcPts val="400"/>
              </a:spcBef>
              <a:spcAft>
                <a:spcPts val="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4pPr>
            <a:lvl5pPr lvl="4" marR="0" rtl="0" algn="ctr">
              <a:lnSpc>
                <a:spcPct val="90000"/>
              </a:lnSpc>
              <a:spcBef>
                <a:spcPts val="400"/>
              </a:spcBef>
              <a:spcAft>
                <a:spcPts val="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5pPr>
            <a:lvl6pPr lvl="5" marR="0" rtl="0" algn="ctr">
              <a:lnSpc>
                <a:spcPct val="90000"/>
              </a:lnSpc>
              <a:spcBef>
                <a:spcPts val="400"/>
              </a:spcBef>
              <a:spcAft>
                <a:spcPts val="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6pPr>
            <a:lvl7pPr lvl="6" marR="0" rtl="0" algn="ctr">
              <a:lnSpc>
                <a:spcPct val="90000"/>
              </a:lnSpc>
              <a:spcBef>
                <a:spcPts val="400"/>
              </a:spcBef>
              <a:spcAft>
                <a:spcPts val="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7pPr>
            <a:lvl8pPr lvl="7" marR="0" rtl="0" algn="ctr">
              <a:lnSpc>
                <a:spcPct val="90000"/>
              </a:lnSpc>
              <a:spcBef>
                <a:spcPts val="400"/>
              </a:spcBef>
              <a:spcAft>
                <a:spcPts val="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8pPr>
            <a:lvl9pPr lvl="8" marR="0" rtl="0" algn="ctr">
              <a:lnSpc>
                <a:spcPct val="90000"/>
              </a:lnSpc>
              <a:spcBef>
                <a:spcPts val="400"/>
              </a:spcBef>
              <a:spcAft>
                <a:spcPts val="400"/>
              </a:spcAft>
              <a:buClr>
                <a:schemeClr val="accent1"/>
              </a:buClr>
              <a:buSzPts val="1600"/>
              <a:buFont typeface="Noto Sans Symbols"/>
              <a:buNone/>
              <a:defRPr b="0" i="0" sz="1600" u="none" cap="none" strike="noStrike">
                <a:solidFill>
                  <a:schemeClr val="dk1"/>
                </a:solidFill>
                <a:latin typeface="Questrial"/>
                <a:ea typeface="Questrial"/>
                <a:cs typeface="Questrial"/>
                <a:sym typeface="Questrial"/>
              </a:defRPr>
            </a:lvl9pPr>
          </a:lstStyle>
          <a:p/>
        </p:txBody>
      </p:sp>
      <p:sp>
        <p:nvSpPr>
          <p:cNvPr id="21" name="Shape 21"/>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22" name="Shape 22"/>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23" name="Shape 23"/>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cxnSp>
        <p:nvCxnSpPr>
          <p:cNvPr id="24" name="Shape 24"/>
          <p:cNvCxnSpPr/>
          <p:nvPr/>
        </p:nvCxnSpPr>
        <p:spPr>
          <a:xfrm rot="10800000">
            <a:off x="6290132" y="5264106"/>
            <a:ext cx="0" cy="91440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0" name="Shape 80"/>
        <p:cNvGrpSpPr/>
        <p:nvPr/>
      </p:nvGrpSpPr>
      <p:grpSpPr>
        <a:xfrm>
          <a:off x="0" y="0"/>
          <a:ext cx="0" cy="0"/>
          <a:chOff x="0" y="0"/>
          <a:chExt cx="0" cy="0"/>
        </a:xfrm>
      </p:grpSpPr>
      <p:sp>
        <p:nvSpPr>
          <p:cNvPr id="81" name="Shape 81"/>
          <p:cNvSpPr txBox="1"/>
          <p:nvPr>
            <p:ph type="title"/>
          </p:nvPr>
        </p:nvSpPr>
        <p:spPr>
          <a:xfrm>
            <a:off x="768096" y="585216"/>
            <a:ext cx="7290054" cy="1499616"/>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Shape 82"/>
          <p:cNvSpPr txBox="1"/>
          <p:nvPr>
            <p:ph idx="1" type="body"/>
          </p:nvPr>
        </p:nvSpPr>
        <p:spPr>
          <a:xfrm rot="5400000">
            <a:off x="2401443" y="652652"/>
            <a:ext cx="4023360" cy="7290055"/>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83" name="Shape 83"/>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84" name="Shape 84"/>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85" name="Shape 85"/>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showMasterSp="0" type="vertTitleAndTx">
  <p:cSld name="VERTICAL_TITLE_AND_VERTICAL_TEXT">
    <p:spTree>
      <p:nvGrpSpPr>
        <p:cNvPr id="86" name="Shape 86"/>
        <p:cNvGrpSpPr/>
        <p:nvPr/>
      </p:nvGrpSpPr>
      <p:grpSpPr>
        <a:xfrm>
          <a:off x="0" y="0"/>
          <a:ext cx="0" cy="0"/>
          <a:chOff x="0" y="0"/>
          <a:chExt cx="0" cy="0"/>
        </a:xfrm>
      </p:grpSpPr>
      <p:sp>
        <p:nvSpPr>
          <p:cNvPr id="87" name="Shape 87"/>
          <p:cNvSpPr txBox="1"/>
          <p:nvPr>
            <p:ph type="title"/>
          </p:nvPr>
        </p:nvSpPr>
        <p:spPr>
          <a:xfrm rot="5400000">
            <a:off x="4824413" y="2481263"/>
            <a:ext cx="5410200" cy="1971675"/>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8" name="Shape 88"/>
          <p:cNvSpPr txBox="1"/>
          <p:nvPr>
            <p:ph idx="1" type="body"/>
          </p:nvPr>
        </p:nvSpPr>
        <p:spPr>
          <a:xfrm rot="5400000">
            <a:off x="881064" y="623888"/>
            <a:ext cx="5410200" cy="5686425"/>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89" name="Shape 89"/>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90" name="Shape 90"/>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91" name="Shape 91"/>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cxnSp>
        <p:nvCxnSpPr>
          <p:cNvPr id="92" name="Shape 92"/>
          <p:cNvCxnSpPr/>
          <p:nvPr/>
        </p:nvCxnSpPr>
        <p:spPr>
          <a:xfrm rot="10800000">
            <a:off x="7543800" y="173563"/>
            <a:ext cx="0" cy="68580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5" name="Shape 25"/>
        <p:cNvGrpSpPr/>
        <p:nvPr/>
      </p:nvGrpSpPr>
      <p:grpSpPr>
        <a:xfrm>
          <a:off x="0" y="0"/>
          <a:ext cx="0" cy="0"/>
          <a:chOff x="0" y="0"/>
          <a:chExt cx="0" cy="0"/>
        </a:xfrm>
      </p:grpSpPr>
      <p:sp>
        <p:nvSpPr>
          <p:cNvPr id="26" name="Shape 26"/>
          <p:cNvSpPr txBox="1"/>
          <p:nvPr>
            <p:ph type="title"/>
          </p:nvPr>
        </p:nvSpPr>
        <p:spPr>
          <a:xfrm>
            <a:off x="768096" y="585216"/>
            <a:ext cx="7290054" cy="1499616"/>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7" name="Shape 27"/>
          <p:cNvSpPr txBox="1"/>
          <p:nvPr>
            <p:ph idx="1" type="body"/>
          </p:nvPr>
        </p:nvSpPr>
        <p:spPr>
          <a:xfrm>
            <a:off x="768096" y="2286000"/>
            <a:ext cx="7290055"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28" name="Shape 28"/>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29" name="Shape 29"/>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30" name="Shape 30"/>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spTree>
      <p:nvGrpSpPr>
        <p:cNvPr id="31" name="Shape 31"/>
        <p:cNvGrpSpPr/>
        <p:nvPr/>
      </p:nvGrpSpPr>
      <p:grpSpPr>
        <a:xfrm>
          <a:off x="0" y="0"/>
          <a:ext cx="0" cy="0"/>
          <a:chOff x="0" y="0"/>
          <a:chExt cx="0" cy="0"/>
        </a:xfrm>
      </p:grpSpPr>
      <p:sp>
        <p:nvSpPr>
          <p:cNvPr id="32" name="Shape 32"/>
          <p:cNvSpPr/>
          <p:nvPr/>
        </p:nvSpPr>
        <p:spPr>
          <a:xfrm>
            <a:off x="0" y="0"/>
            <a:ext cx="9144000" cy="4572001"/>
          </a:xfrm>
          <a:prstGeom prst="rect">
            <a:avLst/>
          </a:prstGeom>
          <a:solidFill>
            <a:srgbClr val="1D9AA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3" name="Shape 33"/>
          <p:cNvSpPr/>
          <p:nvPr/>
        </p:nvSpPr>
        <p:spPr>
          <a:xfrm>
            <a:off x="4762" y="0"/>
            <a:ext cx="9139239" cy="4572001"/>
          </a:xfrm>
          <a:custGeom>
            <a:pathLst>
              <a:path extrusionOk="0" h="4572001" w="9139239">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lt1"/>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4" name="Shape 34"/>
          <p:cNvSpPr txBox="1"/>
          <p:nvPr>
            <p:ph type="title"/>
          </p:nvPr>
        </p:nvSpPr>
        <p:spPr>
          <a:xfrm>
            <a:off x="342900" y="4960137"/>
            <a:ext cx="5829300" cy="1463040"/>
          </a:xfrm>
          <a:prstGeom prst="rect">
            <a:avLst/>
          </a:prstGeom>
          <a:noFill/>
          <a:ln>
            <a:noFill/>
          </a:ln>
        </p:spPr>
        <p:txBody>
          <a:bodyPr anchorCtr="0" anchor="ctr" bIns="91425" lIns="91425" spcFirstLastPara="1" rIns="91425" wrap="square" tIns="91425"/>
          <a:lstStyle>
            <a:lvl1pPr lvl="0" marR="0" rtl="0" algn="r">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5" name="Shape 35"/>
          <p:cNvSpPr txBox="1"/>
          <p:nvPr>
            <p:ph idx="1" type="body"/>
          </p:nvPr>
        </p:nvSpPr>
        <p:spPr>
          <a:xfrm>
            <a:off x="6457950" y="4960137"/>
            <a:ext cx="2400300" cy="1463040"/>
          </a:xfrm>
          <a:prstGeom prst="rect">
            <a:avLst/>
          </a:prstGeom>
          <a:noFill/>
          <a:ln>
            <a:noFill/>
          </a:ln>
        </p:spPr>
        <p:txBody>
          <a:bodyPr anchorCtr="0" anchor="ctr" bIns="91425" lIns="91425" spcFirstLastPara="1" rIns="91425" wrap="square" tIns="91425"/>
          <a:lstStyle>
            <a:lvl1pPr indent="-228600" lvl="0" marL="457200" marR="0" rtl="0" algn="l">
              <a:lnSpc>
                <a:spcPct val="100000"/>
              </a:lnSpc>
              <a:spcBef>
                <a:spcPts val="0"/>
              </a:spcBef>
              <a:spcAft>
                <a:spcPts val="0"/>
              </a:spcAft>
              <a:buClr>
                <a:schemeClr val="accent1"/>
              </a:buClr>
              <a:buSzPts val="1600"/>
              <a:buFont typeface="Questrial"/>
              <a:buNone/>
              <a:defRPr b="0" i="0" sz="1600" u="none" cap="none" strike="noStrike">
                <a:solidFill>
                  <a:srgbClr val="0C0C0C"/>
                </a:solidFill>
                <a:latin typeface="Questrial"/>
                <a:ea typeface="Questrial"/>
                <a:cs typeface="Questrial"/>
                <a:sym typeface="Questrial"/>
              </a:defRPr>
            </a:lvl1pPr>
            <a:lvl2pPr indent="-228600" lvl="1" marL="914400" marR="0" rtl="0" algn="l">
              <a:lnSpc>
                <a:spcPct val="90000"/>
              </a:lnSpc>
              <a:spcBef>
                <a:spcPts val="200"/>
              </a:spcBef>
              <a:spcAft>
                <a:spcPts val="0"/>
              </a:spcAft>
              <a:buClr>
                <a:schemeClr val="accent1"/>
              </a:buClr>
              <a:buSzPts val="1600"/>
              <a:buFont typeface="Noto Sans Symbols"/>
              <a:buNone/>
              <a:defRPr b="0" i="0" sz="1600" u="none" cap="none" strike="noStrike">
                <a:solidFill>
                  <a:srgbClr val="888888"/>
                </a:solidFill>
                <a:latin typeface="Questrial"/>
                <a:ea typeface="Questrial"/>
                <a:cs typeface="Questrial"/>
                <a:sym typeface="Questrial"/>
              </a:defRPr>
            </a:lvl2pPr>
            <a:lvl3pPr indent="-228600" lvl="2" marL="1371600" marR="0" rtl="0" algn="l">
              <a:lnSpc>
                <a:spcPct val="90000"/>
              </a:lnSpc>
              <a:spcBef>
                <a:spcPts val="400"/>
              </a:spcBef>
              <a:spcAft>
                <a:spcPts val="0"/>
              </a:spcAft>
              <a:buClr>
                <a:schemeClr val="accent1"/>
              </a:buClr>
              <a:buSzPts val="1600"/>
              <a:buFont typeface="Noto Sans Symbols"/>
              <a:buNone/>
              <a:defRPr b="0" i="0" sz="1600" u="none" cap="none" strike="noStrike">
                <a:solidFill>
                  <a:srgbClr val="888888"/>
                </a:solidFill>
                <a:latin typeface="Questrial"/>
                <a:ea typeface="Questrial"/>
                <a:cs typeface="Questrial"/>
                <a:sym typeface="Questrial"/>
              </a:defRPr>
            </a:lvl3pPr>
            <a:lvl4pPr indent="-228600" lvl="3" marL="1828800" marR="0" rtl="0" algn="l">
              <a:lnSpc>
                <a:spcPct val="90000"/>
              </a:lnSpc>
              <a:spcBef>
                <a:spcPts val="400"/>
              </a:spcBef>
              <a:spcAft>
                <a:spcPts val="0"/>
              </a:spcAft>
              <a:buClr>
                <a:schemeClr val="accent1"/>
              </a:buClr>
              <a:buSzPts val="1400"/>
              <a:buFont typeface="Noto Sans Symbols"/>
              <a:buNone/>
              <a:defRPr b="0" i="0" sz="1400" u="none" cap="none" strike="noStrike">
                <a:solidFill>
                  <a:srgbClr val="888888"/>
                </a:solidFill>
                <a:latin typeface="Questrial"/>
                <a:ea typeface="Questrial"/>
                <a:cs typeface="Questrial"/>
                <a:sym typeface="Questrial"/>
              </a:defRPr>
            </a:lvl4pPr>
            <a:lvl5pPr indent="-228600" lvl="4" marL="2286000" marR="0" rtl="0" algn="l">
              <a:lnSpc>
                <a:spcPct val="90000"/>
              </a:lnSpc>
              <a:spcBef>
                <a:spcPts val="400"/>
              </a:spcBef>
              <a:spcAft>
                <a:spcPts val="0"/>
              </a:spcAft>
              <a:buClr>
                <a:schemeClr val="accent1"/>
              </a:buClr>
              <a:buSzPts val="1400"/>
              <a:buFont typeface="Noto Sans Symbols"/>
              <a:buNone/>
              <a:defRPr b="0" i="0" sz="1400" u="none" cap="none" strike="noStrike">
                <a:solidFill>
                  <a:srgbClr val="888888"/>
                </a:solidFill>
                <a:latin typeface="Questrial"/>
                <a:ea typeface="Questrial"/>
                <a:cs typeface="Questrial"/>
                <a:sym typeface="Questrial"/>
              </a:defRPr>
            </a:lvl5pPr>
            <a:lvl6pPr indent="-228600" lvl="5" marL="2743200" marR="0" rtl="0" algn="l">
              <a:lnSpc>
                <a:spcPct val="90000"/>
              </a:lnSpc>
              <a:spcBef>
                <a:spcPts val="400"/>
              </a:spcBef>
              <a:spcAft>
                <a:spcPts val="0"/>
              </a:spcAft>
              <a:buClr>
                <a:schemeClr val="accent1"/>
              </a:buClr>
              <a:buSzPts val="1400"/>
              <a:buFont typeface="Noto Sans Symbols"/>
              <a:buNone/>
              <a:defRPr b="0" i="0" sz="1400" u="none" cap="none" strike="noStrike">
                <a:solidFill>
                  <a:srgbClr val="888888"/>
                </a:solidFill>
                <a:latin typeface="Questrial"/>
                <a:ea typeface="Questrial"/>
                <a:cs typeface="Questrial"/>
                <a:sym typeface="Questrial"/>
              </a:defRPr>
            </a:lvl6pPr>
            <a:lvl7pPr indent="-228600" lvl="6" marL="3200400" marR="0" rtl="0" algn="l">
              <a:lnSpc>
                <a:spcPct val="90000"/>
              </a:lnSpc>
              <a:spcBef>
                <a:spcPts val="400"/>
              </a:spcBef>
              <a:spcAft>
                <a:spcPts val="0"/>
              </a:spcAft>
              <a:buClr>
                <a:schemeClr val="accent1"/>
              </a:buClr>
              <a:buSzPts val="1400"/>
              <a:buFont typeface="Noto Sans Symbols"/>
              <a:buNone/>
              <a:defRPr b="0" i="0" sz="1400" u="none" cap="none" strike="noStrike">
                <a:solidFill>
                  <a:srgbClr val="888888"/>
                </a:solidFill>
                <a:latin typeface="Questrial"/>
                <a:ea typeface="Questrial"/>
                <a:cs typeface="Questrial"/>
                <a:sym typeface="Questrial"/>
              </a:defRPr>
            </a:lvl7pPr>
            <a:lvl8pPr indent="-228600" lvl="7" marL="3657600" marR="0" rtl="0" algn="l">
              <a:lnSpc>
                <a:spcPct val="90000"/>
              </a:lnSpc>
              <a:spcBef>
                <a:spcPts val="400"/>
              </a:spcBef>
              <a:spcAft>
                <a:spcPts val="0"/>
              </a:spcAft>
              <a:buClr>
                <a:schemeClr val="accent1"/>
              </a:buClr>
              <a:buSzPts val="1400"/>
              <a:buFont typeface="Noto Sans Symbols"/>
              <a:buNone/>
              <a:defRPr b="0" i="0" sz="1400" u="none" cap="none" strike="noStrike">
                <a:solidFill>
                  <a:srgbClr val="888888"/>
                </a:solidFill>
                <a:latin typeface="Questrial"/>
                <a:ea typeface="Questrial"/>
                <a:cs typeface="Questrial"/>
                <a:sym typeface="Questrial"/>
              </a:defRPr>
            </a:lvl8pPr>
            <a:lvl9pPr indent="-228600" lvl="8" marL="4114800" marR="0" rtl="0" algn="l">
              <a:lnSpc>
                <a:spcPct val="90000"/>
              </a:lnSpc>
              <a:spcBef>
                <a:spcPts val="400"/>
              </a:spcBef>
              <a:spcAft>
                <a:spcPts val="400"/>
              </a:spcAft>
              <a:buClr>
                <a:schemeClr val="accent1"/>
              </a:buClr>
              <a:buSzPts val="1400"/>
              <a:buFont typeface="Noto Sans Symbols"/>
              <a:buNone/>
              <a:defRPr b="0" i="0" sz="1400" u="none" cap="none" strike="noStrike">
                <a:solidFill>
                  <a:srgbClr val="888888"/>
                </a:solidFill>
                <a:latin typeface="Questrial"/>
                <a:ea typeface="Questrial"/>
                <a:cs typeface="Questrial"/>
                <a:sym typeface="Questrial"/>
              </a:defRPr>
            </a:lvl9pPr>
          </a:lstStyle>
          <a:p/>
        </p:txBody>
      </p:sp>
      <p:sp>
        <p:nvSpPr>
          <p:cNvPr id="36" name="Shape 36"/>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37" name="Shape 37"/>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38" name="Shape 38"/>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cxnSp>
        <p:nvCxnSpPr>
          <p:cNvPr id="39" name="Shape 39"/>
          <p:cNvCxnSpPr/>
          <p:nvPr/>
        </p:nvCxnSpPr>
        <p:spPr>
          <a:xfrm rot="10800000">
            <a:off x="6290132" y="5264106"/>
            <a:ext cx="0" cy="914400"/>
          </a:xfrm>
          <a:prstGeom prst="straightConnector1">
            <a:avLst/>
          </a:prstGeom>
          <a:noFill/>
          <a:ln cap="flat" cmpd="sng" w="19050">
            <a:solidFill>
              <a:srgbClr val="1482AB"/>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40" name="Shape 40"/>
        <p:cNvGrpSpPr/>
        <p:nvPr/>
      </p:nvGrpSpPr>
      <p:grpSpPr>
        <a:xfrm>
          <a:off x="0" y="0"/>
          <a:ext cx="0" cy="0"/>
          <a:chOff x="0" y="0"/>
          <a:chExt cx="0" cy="0"/>
        </a:xfrm>
      </p:grpSpPr>
      <p:sp>
        <p:nvSpPr>
          <p:cNvPr id="41" name="Shape 41"/>
          <p:cNvSpPr txBox="1"/>
          <p:nvPr>
            <p:ph type="title"/>
          </p:nvPr>
        </p:nvSpPr>
        <p:spPr>
          <a:xfrm>
            <a:off x="768096" y="585216"/>
            <a:ext cx="7290054" cy="1499616"/>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2" name="Shape 42"/>
          <p:cNvSpPr txBox="1"/>
          <p:nvPr>
            <p:ph idx="1" type="body"/>
          </p:nvPr>
        </p:nvSpPr>
        <p:spPr>
          <a:xfrm>
            <a:off x="768096" y="2286000"/>
            <a:ext cx="3566160"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43" name="Shape 43"/>
          <p:cNvSpPr txBox="1"/>
          <p:nvPr>
            <p:ph idx="2" type="body"/>
          </p:nvPr>
        </p:nvSpPr>
        <p:spPr>
          <a:xfrm>
            <a:off x="4491990" y="2286000"/>
            <a:ext cx="3566160"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44" name="Shape 44"/>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45" name="Shape 45"/>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46" name="Shape 46"/>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7" name="Shape 47"/>
        <p:cNvGrpSpPr/>
        <p:nvPr/>
      </p:nvGrpSpPr>
      <p:grpSpPr>
        <a:xfrm>
          <a:off x="0" y="0"/>
          <a:ext cx="0" cy="0"/>
          <a:chOff x="0" y="0"/>
          <a:chExt cx="0" cy="0"/>
        </a:xfrm>
      </p:grpSpPr>
      <p:sp>
        <p:nvSpPr>
          <p:cNvPr id="48" name="Shape 48"/>
          <p:cNvSpPr txBox="1"/>
          <p:nvPr>
            <p:ph type="title"/>
          </p:nvPr>
        </p:nvSpPr>
        <p:spPr>
          <a:xfrm>
            <a:off x="768096" y="585216"/>
            <a:ext cx="7290054" cy="1499616"/>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9" name="Shape 49"/>
          <p:cNvSpPr txBox="1"/>
          <p:nvPr>
            <p:ph idx="1" type="body"/>
          </p:nvPr>
        </p:nvSpPr>
        <p:spPr>
          <a:xfrm>
            <a:off x="768096" y="2179636"/>
            <a:ext cx="3566160" cy="822960"/>
          </a:xfrm>
          <a:prstGeom prst="rect">
            <a:avLst/>
          </a:prstGeom>
          <a:noFill/>
          <a:ln>
            <a:noFill/>
          </a:ln>
        </p:spPr>
        <p:txBody>
          <a:bodyPr anchorCtr="0" anchor="ctr" bIns="91425" lIns="91425" spcFirstLastPara="1" rIns="91425" wrap="square" tIns="91425"/>
          <a:lstStyle>
            <a:lvl1pPr indent="-228600" lvl="0" marL="457200" marR="0" rtl="0" algn="l">
              <a:lnSpc>
                <a:spcPct val="90000"/>
              </a:lnSpc>
              <a:spcBef>
                <a:spcPts val="0"/>
              </a:spcBef>
              <a:spcAft>
                <a:spcPts val="0"/>
              </a:spcAft>
              <a:buClr>
                <a:schemeClr val="accent1"/>
              </a:buClr>
              <a:buSzPts val="2200"/>
              <a:buFont typeface="Questrial"/>
              <a:buNone/>
              <a:defRPr b="0" i="0" sz="2200" u="none" cap="none" strike="noStrike">
                <a:solidFill>
                  <a:schemeClr val="accent1"/>
                </a:solidFill>
                <a:latin typeface="Questrial"/>
                <a:ea typeface="Questrial"/>
                <a:cs typeface="Questrial"/>
                <a:sym typeface="Questrial"/>
              </a:defRPr>
            </a:lvl1pPr>
            <a:lvl2pPr indent="-228600" lvl="1" marL="914400" marR="0" rtl="0" algn="l">
              <a:lnSpc>
                <a:spcPct val="90000"/>
              </a:lnSpc>
              <a:spcBef>
                <a:spcPts val="200"/>
              </a:spcBef>
              <a:spcAft>
                <a:spcPts val="0"/>
              </a:spcAft>
              <a:buClr>
                <a:schemeClr val="accent1"/>
              </a:buClr>
              <a:buSzPts val="2000"/>
              <a:buFont typeface="Noto Sans Symbols"/>
              <a:buNone/>
              <a:defRPr b="1" i="0" sz="2000" u="none" cap="none" strike="noStrike">
                <a:solidFill>
                  <a:schemeClr val="dk1"/>
                </a:solidFill>
                <a:latin typeface="Questrial"/>
                <a:ea typeface="Questrial"/>
                <a:cs typeface="Questrial"/>
                <a:sym typeface="Questrial"/>
              </a:defRPr>
            </a:lvl2pPr>
            <a:lvl3pPr indent="-228600" lvl="2" marL="1371600" marR="0" rtl="0" algn="l">
              <a:lnSpc>
                <a:spcPct val="90000"/>
              </a:lnSpc>
              <a:spcBef>
                <a:spcPts val="400"/>
              </a:spcBef>
              <a:spcAft>
                <a:spcPts val="0"/>
              </a:spcAft>
              <a:buClr>
                <a:schemeClr val="accent1"/>
              </a:buClr>
              <a:buSzPts val="1800"/>
              <a:buFont typeface="Noto Sans Symbols"/>
              <a:buNone/>
              <a:defRPr b="1" i="0" sz="1800" u="none" cap="none" strike="noStrike">
                <a:solidFill>
                  <a:schemeClr val="dk1"/>
                </a:solidFill>
                <a:latin typeface="Questrial"/>
                <a:ea typeface="Questrial"/>
                <a:cs typeface="Questrial"/>
                <a:sym typeface="Questrial"/>
              </a:defRPr>
            </a:lvl3pPr>
            <a:lvl4pPr indent="-228600" lvl="3" marL="18288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4pPr>
            <a:lvl5pPr indent="-228600" lvl="4" marL="22860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5pPr>
            <a:lvl6pPr indent="-228600" lvl="5" marL="27432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6pPr>
            <a:lvl7pPr indent="-228600" lvl="6" marL="32004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7pPr>
            <a:lvl8pPr indent="-228600" lvl="7" marL="36576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8pPr>
            <a:lvl9pPr indent="-228600" lvl="8" marL="4114800" marR="0" rtl="0" algn="l">
              <a:lnSpc>
                <a:spcPct val="90000"/>
              </a:lnSpc>
              <a:spcBef>
                <a:spcPts val="400"/>
              </a:spcBef>
              <a:spcAft>
                <a:spcPts val="40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9pPr>
          </a:lstStyle>
          <a:p/>
        </p:txBody>
      </p:sp>
      <p:sp>
        <p:nvSpPr>
          <p:cNvPr id="50" name="Shape 50"/>
          <p:cNvSpPr txBox="1"/>
          <p:nvPr>
            <p:ph idx="2" type="body"/>
          </p:nvPr>
        </p:nvSpPr>
        <p:spPr>
          <a:xfrm>
            <a:off x="768096" y="2967788"/>
            <a:ext cx="3566160" cy="3341572"/>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51" name="Shape 51"/>
          <p:cNvSpPr txBox="1"/>
          <p:nvPr>
            <p:ph idx="3" type="body"/>
          </p:nvPr>
        </p:nvSpPr>
        <p:spPr>
          <a:xfrm>
            <a:off x="4491990" y="2179636"/>
            <a:ext cx="3566160" cy="822960"/>
          </a:xfrm>
          <a:prstGeom prst="rect">
            <a:avLst/>
          </a:prstGeom>
          <a:noFill/>
          <a:ln>
            <a:noFill/>
          </a:ln>
        </p:spPr>
        <p:txBody>
          <a:bodyPr anchorCtr="0" anchor="ctr" bIns="91425" lIns="91425" spcFirstLastPara="1" rIns="91425" wrap="square" tIns="91425"/>
          <a:lstStyle>
            <a:lvl1pPr indent="-228600" lvl="0" marL="457200" marR="0" rtl="0" algn="l">
              <a:lnSpc>
                <a:spcPct val="90000"/>
              </a:lnSpc>
              <a:spcBef>
                <a:spcPts val="0"/>
              </a:spcBef>
              <a:spcAft>
                <a:spcPts val="0"/>
              </a:spcAft>
              <a:buClr>
                <a:schemeClr val="accent1"/>
              </a:buClr>
              <a:buSzPts val="2200"/>
              <a:buFont typeface="Questrial"/>
              <a:buNone/>
              <a:defRPr b="0" i="0" sz="2200" u="none" cap="none" strike="noStrike">
                <a:solidFill>
                  <a:schemeClr val="accent1"/>
                </a:solidFill>
                <a:latin typeface="Questrial"/>
                <a:ea typeface="Questrial"/>
                <a:cs typeface="Questrial"/>
                <a:sym typeface="Questrial"/>
              </a:defRPr>
            </a:lvl1pPr>
            <a:lvl2pPr indent="-228600" lvl="1" marL="914400" marR="0" rtl="0" algn="l">
              <a:lnSpc>
                <a:spcPct val="90000"/>
              </a:lnSpc>
              <a:spcBef>
                <a:spcPts val="200"/>
              </a:spcBef>
              <a:spcAft>
                <a:spcPts val="0"/>
              </a:spcAft>
              <a:buClr>
                <a:schemeClr val="accent1"/>
              </a:buClr>
              <a:buSzPts val="2000"/>
              <a:buFont typeface="Noto Sans Symbols"/>
              <a:buNone/>
              <a:defRPr b="1" i="0" sz="2000" u="none" cap="none" strike="noStrike">
                <a:solidFill>
                  <a:schemeClr val="dk1"/>
                </a:solidFill>
                <a:latin typeface="Questrial"/>
                <a:ea typeface="Questrial"/>
                <a:cs typeface="Questrial"/>
                <a:sym typeface="Questrial"/>
              </a:defRPr>
            </a:lvl2pPr>
            <a:lvl3pPr indent="-228600" lvl="2" marL="1371600" marR="0" rtl="0" algn="l">
              <a:lnSpc>
                <a:spcPct val="90000"/>
              </a:lnSpc>
              <a:spcBef>
                <a:spcPts val="400"/>
              </a:spcBef>
              <a:spcAft>
                <a:spcPts val="0"/>
              </a:spcAft>
              <a:buClr>
                <a:schemeClr val="accent1"/>
              </a:buClr>
              <a:buSzPts val="1800"/>
              <a:buFont typeface="Noto Sans Symbols"/>
              <a:buNone/>
              <a:defRPr b="1" i="0" sz="1800" u="none" cap="none" strike="noStrike">
                <a:solidFill>
                  <a:schemeClr val="dk1"/>
                </a:solidFill>
                <a:latin typeface="Questrial"/>
                <a:ea typeface="Questrial"/>
                <a:cs typeface="Questrial"/>
                <a:sym typeface="Questrial"/>
              </a:defRPr>
            </a:lvl3pPr>
            <a:lvl4pPr indent="-228600" lvl="3" marL="18288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4pPr>
            <a:lvl5pPr indent="-228600" lvl="4" marL="22860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5pPr>
            <a:lvl6pPr indent="-228600" lvl="5" marL="27432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6pPr>
            <a:lvl7pPr indent="-228600" lvl="6" marL="32004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7pPr>
            <a:lvl8pPr indent="-228600" lvl="7" marL="3657600" marR="0" rtl="0" algn="l">
              <a:lnSpc>
                <a:spcPct val="90000"/>
              </a:lnSpc>
              <a:spcBef>
                <a:spcPts val="400"/>
              </a:spcBef>
              <a:spcAft>
                <a:spcPts val="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8pPr>
            <a:lvl9pPr indent="-228600" lvl="8" marL="4114800" marR="0" rtl="0" algn="l">
              <a:lnSpc>
                <a:spcPct val="90000"/>
              </a:lnSpc>
              <a:spcBef>
                <a:spcPts val="400"/>
              </a:spcBef>
              <a:spcAft>
                <a:spcPts val="400"/>
              </a:spcAft>
              <a:buClr>
                <a:schemeClr val="accent1"/>
              </a:buClr>
              <a:buSzPts val="1600"/>
              <a:buFont typeface="Noto Sans Symbols"/>
              <a:buNone/>
              <a:defRPr b="1" i="0" sz="1600" u="none" cap="none" strike="noStrike">
                <a:solidFill>
                  <a:schemeClr val="dk1"/>
                </a:solidFill>
                <a:latin typeface="Questrial"/>
                <a:ea typeface="Questrial"/>
                <a:cs typeface="Questrial"/>
                <a:sym typeface="Questrial"/>
              </a:defRPr>
            </a:lvl9pPr>
          </a:lstStyle>
          <a:p/>
        </p:txBody>
      </p:sp>
      <p:sp>
        <p:nvSpPr>
          <p:cNvPr id="52" name="Shape 52"/>
          <p:cNvSpPr txBox="1"/>
          <p:nvPr>
            <p:ph idx="4" type="body"/>
          </p:nvPr>
        </p:nvSpPr>
        <p:spPr>
          <a:xfrm>
            <a:off x="4491990" y="2967788"/>
            <a:ext cx="3566160" cy="3341572"/>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53" name="Shape 53"/>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54" name="Shape 54"/>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55" name="Shape 55"/>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6" name="Shape 56"/>
        <p:cNvGrpSpPr/>
        <p:nvPr/>
      </p:nvGrpSpPr>
      <p:grpSpPr>
        <a:xfrm>
          <a:off x="0" y="0"/>
          <a:ext cx="0" cy="0"/>
          <a:chOff x="0" y="0"/>
          <a:chExt cx="0" cy="0"/>
        </a:xfrm>
      </p:grpSpPr>
      <p:sp>
        <p:nvSpPr>
          <p:cNvPr id="57" name="Shape 57"/>
          <p:cNvSpPr txBox="1"/>
          <p:nvPr>
            <p:ph type="title"/>
          </p:nvPr>
        </p:nvSpPr>
        <p:spPr>
          <a:xfrm>
            <a:off x="768096" y="585216"/>
            <a:ext cx="7290054" cy="1499616"/>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8" name="Shape 58"/>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59" name="Shape 59"/>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60" name="Shape 60"/>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type="blank">
  <p:cSld name="BLANK">
    <p:spTree>
      <p:nvGrpSpPr>
        <p:cNvPr id="61" name="Shape 61"/>
        <p:cNvGrpSpPr/>
        <p:nvPr/>
      </p:nvGrpSpPr>
      <p:grpSpPr>
        <a:xfrm>
          <a:off x="0" y="0"/>
          <a:ext cx="0" cy="0"/>
          <a:chOff x="0" y="0"/>
          <a:chExt cx="0" cy="0"/>
        </a:xfrm>
      </p:grpSpPr>
      <p:sp>
        <p:nvSpPr>
          <p:cNvPr id="62" name="Shape 62"/>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63" name="Shape 63"/>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64" name="Shape 64"/>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5" name="Shape 65"/>
        <p:cNvGrpSpPr/>
        <p:nvPr/>
      </p:nvGrpSpPr>
      <p:grpSpPr>
        <a:xfrm>
          <a:off x="0" y="0"/>
          <a:ext cx="0" cy="0"/>
          <a:chOff x="0" y="0"/>
          <a:chExt cx="0" cy="0"/>
        </a:xfrm>
      </p:grpSpPr>
      <p:sp>
        <p:nvSpPr>
          <p:cNvPr id="66" name="Shape 66"/>
          <p:cNvSpPr txBox="1"/>
          <p:nvPr>
            <p:ph type="title"/>
          </p:nvPr>
        </p:nvSpPr>
        <p:spPr>
          <a:xfrm>
            <a:off x="768096" y="471509"/>
            <a:ext cx="3291840" cy="1737360"/>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3600"/>
              <a:buFont typeface="Questrial"/>
              <a:buNone/>
              <a:defRPr b="0" i="0" sz="36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7" name="Shape 67"/>
          <p:cNvSpPr txBox="1"/>
          <p:nvPr>
            <p:ph idx="1" type="body"/>
          </p:nvPr>
        </p:nvSpPr>
        <p:spPr>
          <a:xfrm>
            <a:off x="4286250" y="822960"/>
            <a:ext cx="4258818" cy="5184648"/>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68" name="Shape 68"/>
          <p:cNvSpPr txBox="1"/>
          <p:nvPr>
            <p:ph idx="2" type="body"/>
          </p:nvPr>
        </p:nvSpPr>
        <p:spPr>
          <a:xfrm>
            <a:off x="768096" y="2257506"/>
            <a:ext cx="3291840" cy="3762294"/>
          </a:xfrm>
          <a:prstGeom prst="rect">
            <a:avLst/>
          </a:prstGeom>
          <a:noFill/>
          <a:ln>
            <a:noFill/>
          </a:ln>
        </p:spPr>
        <p:txBody>
          <a:bodyPr anchorCtr="0" anchor="t" bIns="91425" lIns="91425" spcFirstLastPara="1" rIns="91425" wrap="square" tIns="91425"/>
          <a:lstStyle>
            <a:lvl1pPr indent="-228600" lvl="0" marL="457200" marR="0" rtl="0" algn="l">
              <a:lnSpc>
                <a:spcPct val="108000"/>
              </a:lnSpc>
              <a:spcBef>
                <a:spcPts val="600"/>
              </a:spcBef>
              <a:spcAft>
                <a:spcPts val="0"/>
              </a:spcAft>
              <a:buClr>
                <a:schemeClr val="accent1"/>
              </a:buClr>
              <a:buSzPts val="1600"/>
              <a:buFont typeface="Questrial"/>
              <a:buNone/>
              <a:defRPr b="0" i="0" sz="1600" u="none" cap="none" strike="noStrike">
                <a:solidFill>
                  <a:schemeClr val="dk1"/>
                </a:solidFill>
                <a:latin typeface="Questrial"/>
                <a:ea typeface="Questrial"/>
                <a:cs typeface="Questrial"/>
                <a:sym typeface="Questrial"/>
              </a:defRPr>
            </a:lvl1pPr>
            <a:lvl2pPr indent="-228600" lvl="1" marL="914400" marR="0" rtl="0" algn="l">
              <a:lnSpc>
                <a:spcPct val="90000"/>
              </a:lnSpc>
              <a:spcBef>
                <a:spcPts val="200"/>
              </a:spcBef>
              <a:spcAft>
                <a:spcPts val="0"/>
              </a:spcAft>
              <a:buClr>
                <a:schemeClr val="accent1"/>
              </a:buClr>
              <a:buSzPts val="1200"/>
              <a:buFont typeface="Noto Sans Symbols"/>
              <a:buNone/>
              <a:defRPr b="0" i="0" sz="1200" u="none" cap="none" strike="noStrike">
                <a:solidFill>
                  <a:schemeClr val="dk1"/>
                </a:solidFill>
                <a:latin typeface="Questrial"/>
                <a:ea typeface="Questrial"/>
                <a:cs typeface="Questrial"/>
                <a:sym typeface="Questrial"/>
              </a:defRPr>
            </a:lvl2pPr>
            <a:lvl3pPr indent="-228600" lvl="2" marL="1371600" marR="0" rtl="0" algn="l">
              <a:lnSpc>
                <a:spcPct val="90000"/>
              </a:lnSpc>
              <a:spcBef>
                <a:spcPts val="400"/>
              </a:spcBef>
              <a:spcAft>
                <a:spcPts val="0"/>
              </a:spcAft>
              <a:buClr>
                <a:schemeClr val="accent1"/>
              </a:buClr>
              <a:buSzPts val="1000"/>
              <a:buFont typeface="Noto Sans Symbols"/>
              <a:buNone/>
              <a:defRPr b="0" i="0" sz="1000" u="none" cap="none" strike="noStrike">
                <a:solidFill>
                  <a:schemeClr val="dk1"/>
                </a:solidFill>
                <a:latin typeface="Questrial"/>
                <a:ea typeface="Questrial"/>
                <a:cs typeface="Questrial"/>
                <a:sym typeface="Questrial"/>
              </a:defRPr>
            </a:lvl3pPr>
            <a:lvl4pPr indent="-228600" lvl="3" marL="1828800" marR="0" rtl="0" algn="l">
              <a:lnSpc>
                <a:spcPct val="90000"/>
              </a:lnSpc>
              <a:spcBef>
                <a:spcPts val="400"/>
              </a:spcBef>
              <a:spcAft>
                <a:spcPts val="0"/>
              </a:spcAft>
              <a:buClr>
                <a:schemeClr val="accent1"/>
              </a:buClr>
              <a:buSzPts val="900"/>
              <a:buFont typeface="Noto Sans Symbols"/>
              <a:buNone/>
              <a:defRPr b="0" i="0" sz="900" u="none" cap="none" strike="noStrike">
                <a:solidFill>
                  <a:schemeClr val="dk1"/>
                </a:solidFill>
                <a:latin typeface="Questrial"/>
                <a:ea typeface="Questrial"/>
                <a:cs typeface="Questrial"/>
                <a:sym typeface="Questrial"/>
              </a:defRPr>
            </a:lvl4pPr>
            <a:lvl5pPr indent="-228600" lvl="4" marL="2286000" marR="0" rtl="0" algn="l">
              <a:lnSpc>
                <a:spcPct val="90000"/>
              </a:lnSpc>
              <a:spcBef>
                <a:spcPts val="400"/>
              </a:spcBef>
              <a:spcAft>
                <a:spcPts val="0"/>
              </a:spcAft>
              <a:buClr>
                <a:schemeClr val="accent1"/>
              </a:buClr>
              <a:buSzPts val="900"/>
              <a:buFont typeface="Noto Sans Symbols"/>
              <a:buNone/>
              <a:defRPr b="0" i="0" sz="900" u="none" cap="none" strike="noStrike">
                <a:solidFill>
                  <a:schemeClr val="dk1"/>
                </a:solidFill>
                <a:latin typeface="Questrial"/>
                <a:ea typeface="Questrial"/>
                <a:cs typeface="Questrial"/>
                <a:sym typeface="Questrial"/>
              </a:defRPr>
            </a:lvl5pPr>
            <a:lvl6pPr indent="-228600" lvl="5" marL="2743200" marR="0" rtl="0" algn="l">
              <a:lnSpc>
                <a:spcPct val="90000"/>
              </a:lnSpc>
              <a:spcBef>
                <a:spcPts val="400"/>
              </a:spcBef>
              <a:spcAft>
                <a:spcPts val="0"/>
              </a:spcAft>
              <a:buClr>
                <a:schemeClr val="accent1"/>
              </a:buClr>
              <a:buSzPts val="900"/>
              <a:buFont typeface="Noto Sans Symbols"/>
              <a:buNone/>
              <a:defRPr b="0" i="0" sz="900" u="none" cap="none" strike="noStrike">
                <a:solidFill>
                  <a:schemeClr val="dk1"/>
                </a:solidFill>
                <a:latin typeface="Questrial"/>
                <a:ea typeface="Questrial"/>
                <a:cs typeface="Questrial"/>
                <a:sym typeface="Questrial"/>
              </a:defRPr>
            </a:lvl6pPr>
            <a:lvl7pPr indent="-228600" lvl="6" marL="3200400" marR="0" rtl="0" algn="l">
              <a:lnSpc>
                <a:spcPct val="90000"/>
              </a:lnSpc>
              <a:spcBef>
                <a:spcPts val="400"/>
              </a:spcBef>
              <a:spcAft>
                <a:spcPts val="0"/>
              </a:spcAft>
              <a:buClr>
                <a:schemeClr val="accent1"/>
              </a:buClr>
              <a:buSzPts val="900"/>
              <a:buFont typeface="Noto Sans Symbols"/>
              <a:buNone/>
              <a:defRPr b="0" i="0" sz="900" u="none" cap="none" strike="noStrike">
                <a:solidFill>
                  <a:schemeClr val="dk1"/>
                </a:solidFill>
                <a:latin typeface="Questrial"/>
                <a:ea typeface="Questrial"/>
                <a:cs typeface="Questrial"/>
                <a:sym typeface="Questrial"/>
              </a:defRPr>
            </a:lvl7pPr>
            <a:lvl8pPr indent="-228600" lvl="7" marL="3657600" marR="0" rtl="0" algn="l">
              <a:lnSpc>
                <a:spcPct val="90000"/>
              </a:lnSpc>
              <a:spcBef>
                <a:spcPts val="400"/>
              </a:spcBef>
              <a:spcAft>
                <a:spcPts val="0"/>
              </a:spcAft>
              <a:buClr>
                <a:schemeClr val="accent1"/>
              </a:buClr>
              <a:buSzPts val="900"/>
              <a:buFont typeface="Noto Sans Symbols"/>
              <a:buNone/>
              <a:defRPr b="0" i="0" sz="900" u="none" cap="none" strike="noStrike">
                <a:solidFill>
                  <a:schemeClr val="dk1"/>
                </a:solidFill>
                <a:latin typeface="Questrial"/>
                <a:ea typeface="Questrial"/>
                <a:cs typeface="Questrial"/>
                <a:sym typeface="Questrial"/>
              </a:defRPr>
            </a:lvl8pPr>
            <a:lvl9pPr indent="-228600" lvl="8" marL="4114800" marR="0" rtl="0" algn="l">
              <a:lnSpc>
                <a:spcPct val="90000"/>
              </a:lnSpc>
              <a:spcBef>
                <a:spcPts val="400"/>
              </a:spcBef>
              <a:spcAft>
                <a:spcPts val="400"/>
              </a:spcAft>
              <a:buClr>
                <a:schemeClr val="accent1"/>
              </a:buClr>
              <a:buSzPts val="900"/>
              <a:buFont typeface="Noto Sans Symbols"/>
              <a:buNone/>
              <a:defRPr b="0" i="0" sz="900" u="none" cap="none" strike="noStrike">
                <a:solidFill>
                  <a:schemeClr val="dk1"/>
                </a:solidFill>
                <a:latin typeface="Questrial"/>
                <a:ea typeface="Questrial"/>
                <a:cs typeface="Questrial"/>
                <a:sym typeface="Questrial"/>
              </a:defRPr>
            </a:lvl9pPr>
          </a:lstStyle>
          <a:p/>
        </p:txBody>
      </p:sp>
      <p:sp>
        <p:nvSpPr>
          <p:cNvPr id="69" name="Shape 69"/>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70" name="Shape 70"/>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71" name="Shape 71"/>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spTree>
      <p:nvGrpSpPr>
        <p:cNvPr id="72" name="Shape 72"/>
        <p:cNvGrpSpPr/>
        <p:nvPr/>
      </p:nvGrpSpPr>
      <p:grpSpPr>
        <a:xfrm>
          <a:off x="0" y="0"/>
          <a:ext cx="0" cy="0"/>
          <a:chOff x="0" y="0"/>
          <a:chExt cx="0" cy="0"/>
        </a:xfrm>
      </p:grpSpPr>
      <p:sp>
        <p:nvSpPr>
          <p:cNvPr id="73" name="Shape 73"/>
          <p:cNvSpPr txBox="1"/>
          <p:nvPr>
            <p:ph type="title"/>
          </p:nvPr>
        </p:nvSpPr>
        <p:spPr>
          <a:xfrm>
            <a:off x="342900" y="4960138"/>
            <a:ext cx="5829300" cy="1463040"/>
          </a:xfrm>
          <a:prstGeom prst="rect">
            <a:avLst/>
          </a:prstGeom>
          <a:noFill/>
          <a:ln>
            <a:noFill/>
          </a:ln>
        </p:spPr>
        <p:txBody>
          <a:bodyPr anchorCtr="0" anchor="ctr" bIns="91425" lIns="91425" spcFirstLastPara="1" rIns="91425" wrap="square" tIns="91425"/>
          <a:lstStyle>
            <a:lvl1pPr lvl="0" marR="0" rtl="0" algn="r">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4" name="Shape 74"/>
          <p:cNvSpPr/>
          <p:nvPr>
            <p:ph idx="2" type="pic"/>
          </p:nvPr>
        </p:nvSpPr>
        <p:spPr>
          <a:xfrm>
            <a:off x="0" y="-1"/>
            <a:ext cx="9141714" cy="4572000"/>
          </a:xfrm>
          <a:prstGeom prst="rect">
            <a:avLst/>
          </a:prstGeom>
          <a:solidFill>
            <a:srgbClr val="76CEEF"/>
          </a:solidFill>
          <a:ln>
            <a:noFill/>
          </a:ln>
        </p:spPr>
        <p:txBody>
          <a:bodyPr anchorCtr="0" anchor="t" bIns="91425" lIns="91425" spcFirstLastPara="1" rIns="91425" wrap="square" tIns="91425"/>
          <a:lstStyle>
            <a:lvl1pPr lvl="0" marR="0" rtl="0" algn="l">
              <a:lnSpc>
                <a:spcPct val="90000"/>
              </a:lnSpc>
              <a:spcBef>
                <a:spcPts val="1200"/>
              </a:spcBef>
              <a:spcAft>
                <a:spcPts val="0"/>
              </a:spcAft>
              <a:buClr>
                <a:schemeClr val="accent1"/>
              </a:buClr>
              <a:buSzPts val="2400"/>
              <a:buFont typeface="Questrial"/>
              <a:buNone/>
              <a:defRPr b="0" i="0" sz="2400" u="none" cap="none" strike="noStrike">
                <a:solidFill>
                  <a:schemeClr val="dk1"/>
                </a:solidFill>
                <a:latin typeface="Questrial"/>
                <a:ea typeface="Questrial"/>
                <a:cs typeface="Questrial"/>
                <a:sym typeface="Questrial"/>
              </a:defRPr>
            </a:lvl1pPr>
            <a:lvl2pPr lvl="1" marR="0" rtl="0" algn="l">
              <a:lnSpc>
                <a:spcPct val="90000"/>
              </a:lnSpc>
              <a:spcBef>
                <a:spcPts val="200"/>
              </a:spcBef>
              <a:spcAft>
                <a:spcPts val="0"/>
              </a:spcAft>
              <a:buClr>
                <a:schemeClr val="accent1"/>
              </a:buClr>
              <a:buSzPts val="2100"/>
              <a:buFont typeface="Noto Sans Symbols"/>
              <a:buNone/>
              <a:defRPr b="0" i="0" sz="2100" u="none" cap="none" strike="noStrike">
                <a:solidFill>
                  <a:schemeClr val="dk1"/>
                </a:solidFill>
                <a:latin typeface="Questrial"/>
                <a:ea typeface="Questrial"/>
                <a:cs typeface="Questrial"/>
                <a:sym typeface="Questrial"/>
              </a:defRPr>
            </a:lvl2pPr>
            <a:lvl3pPr lvl="2" marR="0" rtl="0" algn="l">
              <a:lnSpc>
                <a:spcPct val="90000"/>
              </a:lnSpc>
              <a:spcBef>
                <a:spcPts val="400"/>
              </a:spcBef>
              <a:spcAft>
                <a:spcPts val="0"/>
              </a:spcAft>
              <a:buClr>
                <a:schemeClr val="accent1"/>
              </a:buClr>
              <a:buSzPts val="1800"/>
              <a:buFont typeface="Noto Sans Symbols"/>
              <a:buNone/>
              <a:defRPr b="0" i="0" sz="1800" u="none" cap="none" strike="noStrike">
                <a:solidFill>
                  <a:schemeClr val="dk1"/>
                </a:solidFill>
                <a:latin typeface="Questrial"/>
                <a:ea typeface="Questrial"/>
                <a:cs typeface="Questrial"/>
                <a:sym typeface="Questrial"/>
              </a:defRPr>
            </a:lvl3pPr>
            <a:lvl4pPr lvl="3" marR="0" rtl="0" algn="l">
              <a:lnSpc>
                <a:spcPct val="90000"/>
              </a:lnSpc>
              <a:spcBef>
                <a:spcPts val="400"/>
              </a:spcBef>
              <a:spcAft>
                <a:spcPts val="0"/>
              </a:spcAft>
              <a:buClr>
                <a:schemeClr val="accent1"/>
              </a:buClr>
              <a:buSzPts val="1500"/>
              <a:buFont typeface="Noto Sans Symbols"/>
              <a:buNone/>
              <a:defRPr b="0" i="0" sz="1500" u="none" cap="none" strike="noStrike">
                <a:solidFill>
                  <a:schemeClr val="dk1"/>
                </a:solidFill>
                <a:latin typeface="Questrial"/>
                <a:ea typeface="Questrial"/>
                <a:cs typeface="Questrial"/>
                <a:sym typeface="Questrial"/>
              </a:defRPr>
            </a:lvl4pPr>
            <a:lvl5pPr lvl="4" marR="0" rtl="0" algn="l">
              <a:lnSpc>
                <a:spcPct val="90000"/>
              </a:lnSpc>
              <a:spcBef>
                <a:spcPts val="400"/>
              </a:spcBef>
              <a:spcAft>
                <a:spcPts val="0"/>
              </a:spcAft>
              <a:buClr>
                <a:schemeClr val="accent1"/>
              </a:buClr>
              <a:buSzPts val="1500"/>
              <a:buFont typeface="Noto Sans Symbols"/>
              <a:buNone/>
              <a:defRPr b="0" i="0" sz="1500" u="none" cap="none" strike="noStrike">
                <a:solidFill>
                  <a:schemeClr val="dk1"/>
                </a:solidFill>
                <a:latin typeface="Questrial"/>
                <a:ea typeface="Questrial"/>
                <a:cs typeface="Questrial"/>
                <a:sym typeface="Questrial"/>
              </a:defRPr>
            </a:lvl5pPr>
            <a:lvl6pPr lvl="5" marR="0" rtl="0" algn="l">
              <a:lnSpc>
                <a:spcPct val="90000"/>
              </a:lnSpc>
              <a:spcBef>
                <a:spcPts val="400"/>
              </a:spcBef>
              <a:spcAft>
                <a:spcPts val="0"/>
              </a:spcAft>
              <a:buClr>
                <a:schemeClr val="accent1"/>
              </a:buClr>
              <a:buSzPts val="1500"/>
              <a:buFont typeface="Noto Sans Symbols"/>
              <a:buNone/>
              <a:defRPr b="0" i="0" sz="1500" u="none" cap="none" strike="noStrike">
                <a:solidFill>
                  <a:schemeClr val="dk1"/>
                </a:solidFill>
                <a:latin typeface="Questrial"/>
                <a:ea typeface="Questrial"/>
                <a:cs typeface="Questrial"/>
                <a:sym typeface="Questrial"/>
              </a:defRPr>
            </a:lvl6pPr>
            <a:lvl7pPr lvl="6" marR="0" rtl="0" algn="l">
              <a:lnSpc>
                <a:spcPct val="90000"/>
              </a:lnSpc>
              <a:spcBef>
                <a:spcPts val="400"/>
              </a:spcBef>
              <a:spcAft>
                <a:spcPts val="0"/>
              </a:spcAft>
              <a:buClr>
                <a:schemeClr val="accent1"/>
              </a:buClr>
              <a:buSzPts val="1500"/>
              <a:buFont typeface="Noto Sans Symbols"/>
              <a:buNone/>
              <a:defRPr b="0" i="0" sz="1500" u="none" cap="none" strike="noStrike">
                <a:solidFill>
                  <a:schemeClr val="dk1"/>
                </a:solidFill>
                <a:latin typeface="Questrial"/>
                <a:ea typeface="Questrial"/>
                <a:cs typeface="Questrial"/>
                <a:sym typeface="Questrial"/>
              </a:defRPr>
            </a:lvl7pPr>
            <a:lvl8pPr lvl="7" marR="0" rtl="0" algn="l">
              <a:lnSpc>
                <a:spcPct val="90000"/>
              </a:lnSpc>
              <a:spcBef>
                <a:spcPts val="400"/>
              </a:spcBef>
              <a:spcAft>
                <a:spcPts val="0"/>
              </a:spcAft>
              <a:buClr>
                <a:schemeClr val="accent1"/>
              </a:buClr>
              <a:buSzPts val="1500"/>
              <a:buFont typeface="Noto Sans Symbols"/>
              <a:buNone/>
              <a:defRPr b="0" i="0" sz="1500" u="none" cap="none" strike="noStrike">
                <a:solidFill>
                  <a:schemeClr val="dk1"/>
                </a:solidFill>
                <a:latin typeface="Questrial"/>
                <a:ea typeface="Questrial"/>
                <a:cs typeface="Questrial"/>
                <a:sym typeface="Questrial"/>
              </a:defRPr>
            </a:lvl8pPr>
            <a:lvl9pPr lvl="8" marR="0" rtl="0" algn="l">
              <a:lnSpc>
                <a:spcPct val="90000"/>
              </a:lnSpc>
              <a:spcBef>
                <a:spcPts val="400"/>
              </a:spcBef>
              <a:spcAft>
                <a:spcPts val="400"/>
              </a:spcAft>
              <a:buClr>
                <a:schemeClr val="accent1"/>
              </a:buClr>
              <a:buSzPts val="1500"/>
              <a:buFont typeface="Noto Sans Symbols"/>
              <a:buNone/>
              <a:defRPr b="0" i="0" sz="1500" u="none" cap="none" strike="noStrike">
                <a:solidFill>
                  <a:schemeClr val="dk1"/>
                </a:solidFill>
                <a:latin typeface="Questrial"/>
                <a:ea typeface="Questrial"/>
                <a:cs typeface="Questrial"/>
                <a:sym typeface="Questrial"/>
              </a:defRPr>
            </a:lvl9pPr>
          </a:lstStyle>
          <a:p/>
        </p:txBody>
      </p:sp>
      <p:sp>
        <p:nvSpPr>
          <p:cNvPr id="75" name="Shape 75"/>
          <p:cNvSpPr txBox="1"/>
          <p:nvPr>
            <p:ph idx="1" type="body"/>
          </p:nvPr>
        </p:nvSpPr>
        <p:spPr>
          <a:xfrm>
            <a:off x="6457950" y="4960138"/>
            <a:ext cx="2400300" cy="1463040"/>
          </a:xfrm>
          <a:prstGeom prst="rect">
            <a:avLst/>
          </a:prstGeom>
          <a:noFill/>
          <a:ln>
            <a:noFill/>
          </a:ln>
        </p:spPr>
        <p:txBody>
          <a:bodyPr anchorCtr="0" anchor="ctr" bIns="91425" lIns="91425" spcFirstLastPara="1" rIns="91425" wrap="square" tIns="91425"/>
          <a:lstStyle>
            <a:lvl1pPr indent="-228600" lvl="0" marL="457200" marR="0" rtl="0" algn="l">
              <a:lnSpc>
                <a:spcPct val="100000"/>
              </a:lnSpc>
              <a:spcBef>
                <a:spcPts val="0"/>
              </a:spcBef>
              <a:spcAft>
                <a:spcPts val="0"/>
              </a:spcAft>
              <a:buClr>
                <a:schemeClr val="accent1"/>
              </a:buClr>
              <a:buSzPts val="1600"/>
              <a:buFont typeface="Questrial"/>
              <a:buNone/>
              <a:defRPr b="0" i="0" sz="1600" u="none" cap="none" strike="noStrike">
                <a:solidFill>
                  <a:srgbClr val="0C0C0C"/>
                </a:solidFill>
                <a:latin typeface="Questrial"/>
                <a:ea typeface="Questrial"/>
                <a:cs typeface="Questrial"/>
                <a:sym typeface="Questrial"/>
              </a:defRPr>
            </a:lvl1pPr>
            <a:lvl2pPr indent="-228600" lvl="1" marL="914400" marR="0" rtl="0" algn="l">
              <a:lnSpc>
                <a:spcPct val="90000"/>
              </a:lnSpc>
              <a:spcBef>
                <a:spcPts val="200"/>
              </a:spcBef>
              <a:spcAft>
                <a:spcPts val="0"/>
              </a:spcAft>
              <a:buClr>
                <a:schemeClr val="accent1"/>
              </a:buClr>
              <a:buSzPts val="1050"/>
              <a:buFont typeface="Noto Sans Symbols"/>
              <a:buNone/>
              <a:defRPr b="0" i="0" sz="1050" u="none" cap="none" strike="noStrike">
                <a:solidFill>
                  <a:schemeClr val="dk1"/>
                </a:solidFill>
                <a:latin typeface="Questrial"/>
                <a:ea typeface="Questrial"/>
                <a:cs typeface="Questrial"/>
                <a:sym typeface="Questrial"/>
              </a:defRPr>
            </a:lvl2pPr>
            <a:lvl3pPr indent="-228600" lvl="2" marL="1371600" marR="0" rtl="0" algn="l">
              <a:lnSpc>
                <a:spcPct val="90000"/>
              </a:lnSpc>
              <a:spcBef>
                <a:spcPts val="400"/>
              </a:spcBef>
              <a:spcAft>
                <a:spcPts val="0"/>
              </a:spcAft>
              <a:buClr>
                <a:schemeClr val="accent1"/>
              </a:buClr>
              <a:buSzPts val="900"/>
              <a:buFont typeface="Noto Sans Symbols"/>
              <a:buNone/>
              <a:defRPr b="0" i="0" sz="900" u="none" cap="none" strike="noStrike">
                <a:solidFill>
                  <a:schemeClr val="dk1"/>
                </a:solidFill>
                <a:latin typeface="Questrial"/>
                <a:ea typeface="Questrial"/>
                <a:cs typeface="Questrial"/>
                <a:sym typeface="Questrial"/>
              </a:defRPr>
            </a:lvl3pPr>
            <a:lvl4pPr indent="-228600" lvl="3" marL="1828800" marR="0" rtl="0" algn="l">
              <a:lnSpc>
                <a:spcPct val="90000"/>
              </a:lnSpc>
              <a:spcBef>
                <a:spcPts val="400"/>
              </a:spcBef>
              <a:spcAft>
                <a:spcPts val="0"/>
              </a:spcAft>
              <a:buClr>
                <a:schemeClr val="accent1"/>
              </a:buClr>
              <a:buSzPts val="750"/>
              <a:buFont typeface="Noto Sans Symbols"/>
              <a:buNone/>
              <a:defRPr b="0" i="0" sz="750" u="none" cap="none" strike="noStrike">
                <a:solidFill>
                  <a:schemeClr val="dk1"/>
                </a:solidFill>
                <a:latin typeface="Questrial"/>
                <a:ea typeface="Questrial"/>
                <a:cs typeface="Questrial"/>
                <a:sym typeface="Questrial"/>
              </a:defRPr>
            </a:lvl4pPr>
            <a:lvl5pPr indent="-228600" lvl="4" marL="2286000" marR="0" rtl="0" algn="l">
              <a:lnSpc>
                <a:spcPct val="90000"/>
              </a:lnSpc>
              <a:spcBef>
                <a:spcPts val="400"/>
              </a:spcBef>
              <a:spcAft>
                <a:spcPts val="0"/>
              </a:spcAft>
              <a:buClr>
                <a:schemeClr val="accent1"/>
              </a:buClr>
              <a:buSzPts val="750"/>
              <a:buFont typeface="Noto Sans Symbols"/>
              <a:buNone/>
              <a:defRPr b="0" i="0" sz="750" u="none" cap="none" strike="noStrike">
                <a:solidFill>
                  <a:schemeClr val="dk1"/>
                </a:solidFill>
                <a:latin typeface="Questrial"/>
                <a:ea typeface="Questrial"/>
                <a:cs typeface="Questrial"/>
                <a:sym typeface="Questrial"/>
              </a:defRPr>
            </a:lvl5pPr>
            <a:lvl6pPr indent="-228600" lvl="5" marL="2743200" marR="0" rtl="0" algn="l">
              <a:lnSpc>
                <a:spcPct val="90000"/>
              </a:lnSpc>
              <a:spcBef>
                <a:spcPts val="400"/>
              </a:spcBef>
              <a:spcAft>
                <a:spcPts val="0"/>
              </a:spcAft>
              <a:buClr>
                <a:schemeClr val="accent1"/>
              </a:buClr>
              <a:buSzPts val="750"/>
              <a:buFont typeface="Noto Sans Symbols"/>
              <a:buNone/>
              <a:defRPr b="0" i="0" sz="750" u="none" cap="none" strike="noStrike">
                <a:solidFill>
                  <a:schemeClr val="dk1"/>
                </a:solidFill>
                <a:latin typeface="Questrial"/>
                <a:ea typeface="Questrial"/>
                <a:cs typeface="Questrial"/>
                <a:sym typeface="Questrial"/>
              </a:defRPr>
            </a:lvl6pPr>
            <a:lvl7pPr indent="-228600" lvl="6" marL="3200400" marR="0" rtl="0" algn="l">
              <a:lnSpc>
                <a:spcPct val="90000"/>
              </a:lnSpc>
              <a:spcBef>
                <a:spcPts val="400"/>
              </a:spcBef>
              <a:spcAft>
                <a:spcPts val="0"/>
              </a:spcAft>
              <a:buClr>
                <a:schemeClr val="accent1"/>
              </a:buClr>
              <a:buSzPts val="750"/>
              <a:buFont typeface="Noto Sans Symbols"/>
              <a:buNone/>
              <a:defRPr b="0" i="0" sz="750" u="none" cap="none" strike="noStrike">
                <a:solidFill>
                  <a:schemeClr val="dk1"/>
                </a:solidFill>
                <a:latin typeface="Questrial"/>
                <a:ea typeface="Questrial"/>
                <a:cs typeface="Questrial"/>
                <a:sym typeface="Questrial"/>
              </a:defRPr>
            </a:lvl7pPr>
            <a:lvl8pPr indent="-228600" lvl="7" marL="3657600" marR="0" rtl="0" algn="l">
              <a:lnSpc>
                <a:spcPct val="90000"/>
              </a:lnSpc>
              <a:spcBef>
                <a:spcPts val="400"/>
              </a:spcBef>
              <a:spcAft>
                <a:spcPts val="0"/>
              </a:spcAft>
              <a:buClr>
                <a:schemeClr val="accent1"/>
              </a:buClr>
              <a:buSzPts val="750"/>
              <a:buFont typeface="Noto Sans Symbols"/>
              <a:buNone/>
              <a:defRPr b="0" i="0" sz="750" u="none" cap="none" strike="noStrike">
                <a:solidFill>
                  <a:schemeClr val="dk1"/>
                </a:solidFill>
                <a:latin typeface="Questrial"/>
                <a:ea typeface="Questrial"/>
                <a:cs typeface="Questrial"/>
                <a:sym typeface="Questrial"/>
              </a:defRPr>
            </a:lvl8pPr>
            <a:lvl9pPr indent="-228600" lvl="8" marL="4114800" marR="0" rtl="0" algn="l">
              <a:lnSpc>
                <a:spcPct val="90000"/>
              </a:lnSpc>
              <a:spcBef>
                <a:spcPts val="400"/>
              </a:spcBef>
              <a:spcAft>
                <a:spcPts val="400"/>
              </a:spcAft>
              <a:buClr>
                <a:schemeClr val="accent1"/>
              </a:buClr>
              <a:buSzPts val="750"/>
              <a:buFont typeface="Noto Sans Symbols"/>
              <a:buNone/>
              <a:defRPr b="0" i="0" sz="750" u="none" cap="none" strike="noStrike">
                <a:solidFill>
                  <a:schemeClr val="dk1"/>
                </a:solidFill>
                <a:latin typeface="Questrial"/>
                <a:ea typeface="Questrial"/>
                <a:cs typeface="Questrial"/>
                <a:sym typeface="Questrial"/>
              </a:defRPr>
            </a:lvl9pPr>
          </a:lstStyle>
          <a:p/>
        </p:txBody>
      </p:sp>
      <p:sp>
        <p:nvSpPr>
          <p:cNvPr id="76" name="Shape 76"/>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77" name="Shape 77"/>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78" name="Shape 78"/>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cxnSp>
        <p:nvCxnSpPr>
          <p:cNvPr id="79" name="Shape 79"/>
          <p:cNvCxnSpPr/>
          <p:nvPr/>
        </p:nvCxnSpPr>
        <p:spPr>
          <a:xfrm rot="10800000">
            <a:off x="6290132" y="5264106"/>
            <a:ext cx="0" cy="914400"/>
          </a:xfrm>
          <a:prstGeom prst="straightConnector1">
            <a:avLst/>
          </a:prstGeom>
          <a:noFill/>
          <a:ln cap="flat" cmpd="sng" w="19050">
            <a:solidFill>
              <a:schemeClr val="accent1"/>
            </a:solidFill>
            <a:prstDash val="solid"/>
            <a:round/>
            <a:headEnd len="sm" w="sm" type="none"/>
            <a:tailEnd len="sm" w="sm" type="none"/>
          </a:ln>
        </p:spPr>
      </p:cxn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768096" y="585216"/>
            <a:ext cx="7290054" cy="1499616"/>
          </a:xfrm>
          <a:prstGeom prst="rect">
            <a:avLst/>
          </a:prstGeom>
          <a:noFill/>
          <a:ln>
            <a:noFill/>
          </a:ln>
        </p:spPr>
        <p:txBody>
          <a:bodyPr anchorCtr="0" anchor="ctr" bIns="91425" lIns="91425" spcFirstLastPara="1" rIns="91425" wrap="square" tIns="91425"/>
          <a:lstStyle>
            <a:lvl1pPr lvl="0" marR="0" rtl="0" algn="l">
              <a:lnSpc>
                <a:spcPct val="80000"/>
              </a:lnSpc>
              <a:spcBef>
                <a:spcPts val="0"/>
              </a:spcBef>
              <a:spcAft>
                <a:spcPts val="0"/>
              </a:spcAft>
              <a:buClr>
                <a:srgbClr val="0C0C0C"/>
              </a:buClr>
              <a:buSzPts val="4400"/>
              <a:buFont typeface="Questrial"/>
              <a:buNone/>
              <a:defRPr b="0" i="0" sz="4400" u="none" cap="none" strike="noStrike">
                <a:solidFill>
                  <a:srgbClr val="0C0C0C"/>
                </a:solidFill>
                <a:latin typeface="Questrial"/>
                <a:ea typeface="Questrial"/>
                <a:cs typeface="Questrial"/>
                <a:sym typeface="Quest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768096" y="2286000"/>
            <a:ext cx="7290055" cy="4023360"/>
          </a:xfrm>
          <a:prstGeom prst="rect">
            <a:avLst/>
          </a:prstGeom>
          <a:noFill/>
          <a:ln>
            <a:noFill/>
          </a:ln>
        </p:spPr>
        <p:txBody>
          <a:bodyPr anchorCtr="0" anchor="t" bIns="91425" lIns="91425" spcFirstLastPara="1" rIns="91425" wrap="square" tIns="91425"/>
          <a:lstStyle>
            <a:lvl1pPr indent="-355600" lvl="0" marL="457200" marR="0" rtl="0" algn="l">
              <a:lnSpc>
                <a:spcPct val="90000"/>
              </a:lnSpc>
              <a:spcBef>
                <a:spcPts val="1200"/>
              </a:spcBef>
              <a:spcAft>
                <a:spcPts val="0"/>
              </a:spcAft>
              <a:buClr>
                <a:schemeClr val="accent1"/>
              </a:buClr>
              <a:buSzPts val="2000"/>
              <a:buFont typeface="Questrial"/>
              <a:buChar char=" "/>
              <a:defRPr b="0" i="0" sz="2000" u="none" cap="none" strike="noStrike">
                <a:solidFill>
                  <a:schemeClr val="dk1"/>
                </a:solidFill>
                <a:latin typeface="Questrial"/>
                <a:ea typeface="Questrial"/>
                <a:cs typeface="Questrial"/>
                <a:sym typeface="Questrial"/>
              </a:defRPr>
            </a:lvl1pPr>
            <a:lvl2pPr indent="-330200" lvl="1" marL="914400" marR="0" rtl="0" algn="l">
              <a:lnSpc>
                <a:spcPct val="90000"/>
              </a:lnSpc>
              <a:spcBef>
                <a:spcPts val="200"/>
              </a:spcBef>
              <a:spcAft>
                <a:spcPts val="0"/>
              </a:spcAft>
              <a:buClr>
                <a:schemeClr val="accent1"/>
              </a:buClr>
              <a:buSzPts val="1600"/>
              <a:buFont typeface="Noto Sans Symbols"/>
              <a:buChar char="•"/>
              <a:defRPr b="0" i="0" sz="1600" u="none" cap="none" strike="noStrike">
                <a:solidFill>
                  <a:schemeClr val="dk1"/>
                </a:solidFill>
                <a:latin typeface="Questrial"/>
                <a:ea typeface="Questrial"/>
                <a:cs typeface="Questrial"/>
                <a:sym typeface="Questrial"/>
              </a:defRPr>
            </a:lvl2pPr>
            <a:lvl3pPr indent="-304800" lvl="2" marL="1371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3pPr>
            <a:lvl4pPr indent="-304800" lvl="3" marL="18288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4pPr>
            <a:lvl5pPr indent="-304800" lvl="4" marL="22860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5pPr>
            <a:lvl6pPr indent="-304800" lvl="5" marL="27432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6pPr>
            <a:lvl7pPr indent="-304800" lvl="6" marL="32004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7pPr>
            <a:lvl8pPr indent="-304800" lvl="7" marL="3657600" marR="0" rtl="0" algn="l">
              <a:lnSpc>
                <a:spcPct val="90000"/>
              </a:lnSpc>
              <a:spcBef>
                <a:spcPts val="400"/>
              </a:spcBef>
              <a:spcAft>
                <a:spcPts val="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8pPr>
            <a:lvl9pPr indent="-304800" lvl="8" marL="4114800" marR="0" rtl="0" algn="l">
              <a:lnSpc>
                <a:spcPct val="90000"/>
              </a:lnSpc>
              <a:spcBef>
                <a:spcPts val="400"/>
              </a:spcBef>
              <a:spcAft>
                <a:spcPts val="400"/>
              </a:spcAft>
              <a:buClr>
                <a:schemeClr val="accent1"/>
              </a:buClr>
              <a:buSzPts val="1200"/>
              <a:buFont typeface="Noto Sans Symbols"/>
              <a:buChar char="•"/>
              <a:defRPr b="0" i="0" sz="1200" u="none" cap="none" strike="noStrike">
                <a:solidFill>
                  <a:schemeClr val="dk1"/>
                </a:solidFill>
                <a:latin typeface="Questrial"/>
                <a:ea typeface="Questrial"/>
                <a:cs typeface="Questrial"/>
                <a:sym typeface="Questrial"/>
              </a:defRPr>
            </a:lvl9pPr>
          </a:lstStyle>
          <a:p/>
        </p:txBody>
      </p:sp>
      <p:sp>
        <p:nvSpPr>
          <p:cNvPr id="12" name="Shape 12"/>
          <p:cNvSpPr txBox="1"/>
          <p:nvPr>
            <p:ph idx="10" type="dt"/>
          </p:nvPr>
        </p:nvSpPr>
        <p:spPr>
          <a:xfrm>
            <a:off x="768097" y="6470704"/>
            <a:ext cx="1615607" cy="274320"/>
          </a:xfrm>
          <a:prstGeom prst="rect">
            <a:avLst/>
          </a:prstGeom>
          <a:noFill/>
          <a:ln>
            <a:noFill/>
          </a:ln>
        </p:spPr>
        <p:txBody>
          <a:bodyPr anchorCtr="0" anchor="ctr" bIns="91425" lIns="91425" spcFirstLastPara="1" rIns="91425" wrap="square" tIns="91425"/>
          <a:lstStyle>
            <a:lvl1pPr lvl="0" marR="0" rtl="0" algn="l">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13" name="Shape 13"/>
          <p:cNvSpPr txBox="1"/>
          <p:nvPr>
            <p:ph idx="11" type="ftr"/>
          </p:nvPr>
        </p:nvSpPr>
        <p:spPr>
          <a:xfrm>
            <a:off x="3632200" y="6470704"/>
            <a:ext cx="4426094" cy="274320"/>
          </a:xfrm>
          <a:prstGeom prst="rect">
            <a:avLst/>
          </a:prstGeom>
          <a:noFill/>
          <a:ln>
            <a:noFill/>
          </a:ln>
        </p:spPr>
        <p:txBody>
          <a:bodyPr anchorCtr="0" anchor="ctr" bIns="91425" lIns="91425" spcFirstLastPara="1" rIns="91425" wrap="square" tIns="91425"/>
          <a:lstStyle>
            <a:lvl1pPr lvl="0" marR="0" rtl="0" algn="r">
              <a:spcBef>
                <a:spcPts val="0"/>
              </a:spcBef>
              <a:spcAft>
                <a:spcPts val="0"/>
              </a:spcAft>
              <a:buSzPts val="1400"/>
              <a:buNone/>
              <a:defRPr b="0" i="0" sz="1000" u="none" cap="none" strike="noStrike">
                <a:solidFill>
                  <a:srgbClr val="0C0C0C"/>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14" name="Shape 14"/>
          <p:cNvSpPr txBox="1"/>
          <p:nvPr>
            <p:ph idx="12" type="sldNum"/>
          </p:nvPr>
        </p:nvSpPr>
        <p:spPr>
          <a:xfrm>
            <a:off x="8128000" y="6470704"/>
            <a:ext cx="730250" cy="274320"/>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1000" u="none" cap="none" strike="noStrike">
                <a:solidFill>
                  <a:srgbClr val="0C0C0C"/>
                </a:solidFill>
                <a:latin typeface="Questrial"/>
                <a:ea typeface="Questrial"/>
                <a:cs typeface="Questrial"/>
                <a:sym typeface="Questrial"/>
              </a:defRPr>
            </a:lvl1pPr>
            <a:lvl2pPr indent="0" lvl="1" marL="0" marR="0" rtl="0" algn="l">
              <a:spcBef>
                <a:spcPts val="0"/>
              </a:spcBef>
              <a:buNone/>
              <a:defRPr b="0" i="0" sz="1000" u="none" cap="none" strike="noStrike">
                <a:solidFill>
                  <a:srgbClr val="0C0C0C"/>
                </a:solidFill>
                <a:latin typeface="Questrial"/>
                <a:ea typeface="Questrial"/>
                <a:cs typeface="Questrial"/>
                <a:sym typeface="Questrial"/>
              </a:defRPr>
            </a:lvl2pPr>
            <a:lvl3pPr indent="0" lvl="2" marL="0" marR="0" rtl="0" algn="l">
              <a:spcBef>
                <a:spcPts val="0"/>
              </a:spcBef>
              <a:buNone/>
              <a:defRPr b="0" i="0" sz="1000" u="none" cap="none" strike="noStrike">
                <a:solidFill>
                  <a:srgbClr val="0C0C0C"/>
                </a:solidFill>
                <a:latin typeface="Questrial"/>
                <a:ea typeface="Questrial"/>
                <a:cs typeface="Questrial"/>
                <a:sym typeface="Questrial"/>
              </a:defRPr>
            </a:lvl3pPr>
            <a:lvl4pPr indent="0" lvl="3" marL="0" marR="0" rtl="0" algn="l">
              <a:spcBef>
                <a:spcPts val="0"/>
              </a:spcBef>
              <a:buNone/>
              <a:defRPr b="0" i="0" sz="1000" u="none" cap="none" strike="noStrike">
                <a:solidFill>
                  <a:srgbClr val="0C0C0C"/>
                </a:solidFill>
                <a:latin typeface="Questrial"/>
                <a:ea typeface="Questrial"/>
                <a:cs typeface="Questrial"/>
                <a:sym typeface="Questrial"/>
              </a:defRPr>
            </a:lvl4pPr>
            <a:lvl5pPr indent="0" lvl="4" marL="0" marR="0" rtl="0" algn="l">
              <a:spcBef>
                <a:spcPts val="0"/>
              </a:spcBef>
              <a:buNone/>
              <a:defRPr b="0" i="0" sz="1000" u="none" cap="none" strike="noStrike">
                <a:solidFill>
                  <a:srgbClr val="0C0C0C"/>
                </a:solidFill>
                <a:latin typeface="Questrial"/>
                <a:ea typeface="Questrial"/>
                <a:cs typeface="Questrial"/>
                <a:sym typeface="Questrial"/>
              </a:defRPr>
            </a:lvl5pPr>
            <a:lvl6pPr indent="0" lvl="5" marL="0" marR="0" rtl="0" algn="l">
              <a:spcBef>
                <a:spcPts val="0"/>
              </a:spcBef>
              <a:buNone/>
              <a:defRPr b="0" i="0" sz="1000" u="none" cap="none" strike="noStrike">
                <a:solidFill>
                  <a:srgbClr val="0C0C0C"/>
                </a:solidFill>
                <a:latin typeface="Questrial"/>
                <a:ea typeface="Questrial"/>
                <a:cs typeface="Questrial"/>
                <a:sym typeface="Questrial"/>
              </a:defRPr>
            </a:lvl6pPr>
            <a:lvl7pPr indent="0" lvl="6" marL="0" marR="0" rtl="0" algn="l">
              <a:spcBef>
                <a:spcPts val="0"/>
              </a:spcBef>
              <a:buNone/>
              <a:defRPr b="0" i="0" sz="1000" u="none" cap="none" strike="noStrike">
                <a:solidFill>
                  <a:srgbClr val="0C0C0C"/>
                </a:solidFill>
                <a:latin typeface="Questrial"/>
                <a:ea typeface="Questrial"/>
                <a:cs typeface="Questrial"/>
                <a:sym typeface="Questrial"/>
              </a:defRPr>
            </a:lvl7pPr>
            <a:lvl8pPr indent="0" lvl="7" marL="0" marR="0" rtl="0" algn="l">
              <a:spcBef>
                <a:spcPts val="0"/>
              </a:spcBef>
              <a:buNone/>
              <a:defRPr b="0" i="0" sz="1000" u="none" cap="none" strike="noStrike">
                <a:solidFill>
                  <a:srgbClr val="0C0C0C"/>
                </a:solidFill>
                <a:latin typeface="Questrial"/>
                <a:ea typeface="Questrial"/>
                <a:cs typeface="Questrial"/>
                <a:sym typeface="Questrial"/>
              </a:defRPr>
            </a:lvl8pPr>
            <a:lvl9pPr indent="0" lvl="8" marL="0" marR="0" rtl="0" algn="l">
              <a:spcBef>
                <a:spcPts val="0"/>
              </a:spcBef>
              <a:buNone/>
              <a:defRPr b="0" i="0" sz="1000" u="none" cap="none" strike="noStrike">
                <a:solidFill>
                  <a:srgbClr val="0C0C0C"/>
                </a:solidFill>
                <a:latin typeface="Questrial"/>
                <a:ea typeface="Questrial"/>
                <a:cs typeface="Questrial"/>
                <a:sym typeface="Questrial"/>
              </a:defRPr>
            </a:lvl9pPr>
          </a:lstStyle>
          <a:p>
            <a:pPr indent="0" lvl="0" marL="0">
              <a:spcBef>
                <a:spcPts val="0"/>
              </a:spcBef>
              <a:spcAft>
                <a:spcPts val="0"/>
              </a:spcAft>
              <a:buNone/>
            </a:pPr>
            <a:fld id="{00000000-1234-1234-1234-123412341234}" type="slidenum">
              <a:rPr lang="en-US"/>
              <a:t>‹#›</a:t>
            </a:fld>
            <a:endParaRPr/>
          </a:p>
        </p:txBody>
      </p:sp>
      <p:cxnSp>
        <p:nvCxnSpPr>
          <p:cNvPr id="15" name="Shape 15"/>
          <p:cNvCxnSpPr/>
          <p:nvPr/>
        </p:nvCxnSpPr>
        <p:spPr>
          <a:xfrm rot="10800000">
            <a:off x="571500" y="826324"/>
            <a:ext cx="0" cy="914400"/>
          </a:xfrm>
          <a:prstGeom prst="straightConnector1">
            <a:avLst/>
          </a:prstGeom>
          <a:noFill/>
          <a:ln cap="flat" cmpd="sng" w="19050">
            <a:solidFill>
              <a:schemeClr val="accent1"/>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ctrTitle"/>
          </p:nvPr>
        </p:nvSpPr>
        <p:spPr>
          <a:xfrm>
            <a:off x="342900" y="4960137"/>
            <a:ext cx="5829300" cy="1463040"/>
          </a:xfrm>
          <a:prstGeom prst="rect">
            <a:avLst/>
          </a:prstGeom>
          <a:noFill/>
          <a:ln>
            <a:noFill/>
          </a:ln>
        </p:spPr>
        <p:txBody>
          <a:bodyPr anchorCtr="0" anchor="ctr" bIns="45700" lIns="91425" spcFirstLastPara="1" rIns="91425" wrap="square" tIns="45700">
            <a:noAutofit/>
          </a:bodyPr>
          <a:lstStyle/>
          <a:p>
            <a:pPr indent="0" lvl="0" marL="0" marR="0" rtl="0" algn="r">
              <a:lnSpc>
                <a:spcPct val="80000"/>
              </a:lnSpc>
              <a:spcBef>
                <a:spcPts val="0"/>
              </a:spcBef>
              <a:spcAft>
                <a:spcPts val="0"/>
              </a:spcAft>
              <a:buClr>
                <a:srgbClr val="0C0C0C"/>
              </a:buClr>
              <a:buSzPts val="3959"/>
              <a:buFont typeface="Questrial"/>
              <a:buNone/>
            </a:pPr>
            <a:r>
              <a:rPr b="0" i="0" lang="en-US" sz="3000" u="none" cap="none" strike="noStrike">
                <a:solidFill>
                  <a:srgbClr val="0C0C0C"/>
                </a:solidFill>
                <a:latin typeface="Questrial"/>
                <a:ea typeface="Questrial"/>
                <a:cs typeface="Questrial"/>
                <a:sym typeface="Questrial"/>
              </a:rPr>
              <a:t>THE EXPERIENCE OF ENGINEERS LEADING PROJECT TEAMS:  A GENERIC QUALITATIVE INQUIRY</a:t>
            </a:r>
            <a:endParaRPr sz="3000"/>
          </a:p>
        </p:txBody>
      </p:sp>
      <p:sp>
        <p:nvSpPr>
          <p:cNvPr id="98" name="Shape 98"/>
          <p:cNvSpPr txBox="1"/>
          <p:nvPr>
            <p:ph idx="1" type="subTitle"/>
          </p:nvPr>
        </p:nvSpPr>
        <p:spPr>
          <a:xfrm>
            <a:off x="6477000" y="5196357"/>
            <a:ext cx="2667000" cy="9906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accent1"/>
              </a:buClr>
              <a:buSzPts val="2400"/>
              <a:buFont typeface="Questrial"/>
              <a:buNone/>
            </a:pPr>
            <a:r>
              <a:rPr b="0" i="0" lang="en-US" sz="2400" u="none" cap="none" strike="noStrike">
                <a:solidFill>
                  <a:srgbClr val="0C0C0C"/>
                </a:solidFill>
                <a:latin typeface="Questrial"/>
                <a:ea typeface="Questrial"/>
                <a:cs typeface="Questrial"/>
                <a:sym typeface="Questrial"/>
              </a:rPr>
              <a:t>Halle Horvath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768096" y="585216"/>
            <a:ext cx="7290054" cy="1499616"/>
          </a:xfrm>
          <a:prstGeom prst="rect">
            <a:avLst/>
          </a:prstGeom>
          <a:noFill/>
          <a:ln>
            <a:noFill/>
          </a:ln>
        </p:spPr>
        <p:txBody>
          <a:bodyPr anchorCtr="0" anchor="ctr" bIns="45700" lIns="91425" spcFirstLastPara="1" rIns="91425" wrap="square" tIns="45700">
            <a:noAutofit/>
          </a:bodyPr>
          <a:lstStyle/>
          <a:p>
            <a:pPr indent="0" lvl="0" marL="0" marR="0" rtl="0" algn="l">
              <a:lnSpc>
                <a:spcPct val="80000"/>
              </a:lnSpc>
              <a:spcBef>
                <a:spcPts val="0"/>
              </a:spcBef>
              <a:spcAft>
                <a:spcPts val="0"/>
              </a:spcAft>
              <a:buClr>
                <a:srgbClr val="0C0C0C"/>
              </a:buClr>
              <a:buSzPts val="4400"/>
              <a:buFont typeface="Questrial"/>
              <a:buNone/>
            </a:pPr>
            <a:r>
              <a:rPr b="0" i="0" lang="en-US" sz="4400" u="none" cap="none" strike="noStrike">
                <a:solidFill>
                  <a:srgbClr val="0C0C0C"/>
                </a:solidFill>
                <a:latin typeface="Questrial"/>
                <a:ea typeface="Questrial"/>
                <a:cs typeface="Questrial"/>
                <a:sym typeface="Questrial"/>
              </a:rPr>
              <a:t>INTRODUCTION</a:t>
            </a:r>
            <a:endParaRPr/>
          </a:p>
        </p:txBody>
      </p:sp>
      <p:sp>
        <p:nvSpPr>
          <p:cNvPr id="105" name="Shape 105"/>
          <p:cNvSpPr txBox="1"/>
          <p:nvPr>
            <p:ph idx="1" type="body"/>
          </p:nvPr>
        </p:nvSpPr>
        <p:spPr>
          <a:xfrm>
            <a:off x="768096" y="1905000"/>
            <a:ext cx="7290055" cy="4404360"/>
          </a:xfrm>
          <a:prstGeom prst="rect">
            <a:avLst/>
          </a:prstGeom>
          <a:noFill/>
          <a:ln>
            <a:noFill/>
          </a:ln>
        </p:spPr>
        <p:txBody>
          <a:bodyPr anchorCtr="0" anchor="t" bIns="45700" lIns="45700" spcFirstLastPara="1" rIns="45700" wrap="square" tIns="45700">
            <a:noAutofit/>
          </a:bodyPr>
          <a:lstStyle/>
          <a:p>
            <a:pPr indent="-91440" lvl="0" marL="91440" marR="0" rtl="0" algn="l">
              <a:lnSpc>
                <a:spcPct val="90000"/>
              </a:lnSpc>
              <a:spcBef>
                <a:spcPts val="0"/>
              </a:spcBef>
              <a:spcAft>
                <a:spcPts val="0"/>
              </a:spcAft>
              <a:buClr>
                <a:schemeClr val="accent1"/>
              </a:buClr>
              <a:buSzPts val="2400"/>
              <a:buFont typeface="Questrial"/>
              <a:buChar char=" "/>
            </a:pPr>
            <a:r>
              <a:rPr b="0" i="0" lang="en-US" sz="2400" u="none" cap="none" strike="noStrike">
                <a:solidFill>
                  <a:schemeClr val="dk1"/>
                </a:solidFill>
                <a:latin typeface="Questrial"/>
                <a:ea typeface="Questrial"/>
                <a:cs typeface="Questrial"/>
                <a:sym typeface="Questrial"/>
              </a:rPr>
              <a:t>Personal Interest</a:t>
            </a:r>
            <a:endParaRPr/>
          </a:p>
          <a:p>
            <a:pPr indent="-137159" lvl="1" marL="265176" marR="0" rtl="0" algn="l">
              <a:lnSpc>
                <a:spcPct val="90000"/>
              </a:lnSpc>
              <a:spcBef>
                <a:spcPts val="400"/>
              </a:spcBef>
              <a:spcAft>
                <a:spcPts val="0"/>
              </a:spcAft>
              <a:buClr>
                <a:schemeClr val="accent1"/>
              </a:buClr>
              <a:buSzPts val="1800"/>
              <a:buFont typeface="Noto Sans Symbols"/>
              <a:buChar char="•"/>
            </a:pPr>
            <a:r>
              <a:rPr b="0" i="0" lang="en-US" sz="1800" u="none" cap="none" strike="noStrike">
                <a:solidFill>
                  <a:schemeClr val="dk1"/>
                </a:solidFill>
                <a:latin typeface="Questrial"/>
                <a:ea typeface="Questrial"/>
                <a:cs typeface="Questrial"/>
                <a:sym typeface="Questrial"/>
              </a:rPr>
              <a:t> - Previous 10+ years working for engineering firm, experiencing the unique ways in which they manage projects, manage conflict, and build relationships </a:t>
            </a:r>
            <a:endParaRPr/>
          </a:p>
          <a:p>
            <a:pPr indent="-91440" lvl="0" marL="91440" marR="0" rtl="0" algn="l">
              <a:lnSpc>
                <a:spcPct val="90000"/>
              </a:lnSpc>
              <a:spcBef>
                <a:spcPts val="1600"/>
              </a:spcBef>
              <a:spcAft>
                <a:spcPts val="0"/>
              </a:spcAft>
              <a:buClr>
                <a:schemeClr val="accent1"/>
              </a:buClr>
              <a:buSzPts val="2400"/>
              <a:buFont typeface="Questrial"/>
              <a:buChar char=" "/>
            </a:pPr>
            <a:r>
              <a:rPr b="0" i="0" lang="en-US" sz="2400" u="none" cap="none" strike="noStrike">
                <a:solidFill>
                  <a:schemeClr val="dk1"/>
                </a:solidFill>
                <a:latin typeface="Questrial"/>
                <a:ea typeface="Questrial"/>
                <a:cs typeface="Questrial"/>
                <a:sym typeface="Questrial"/>
              </a:rPr>
              <a:t>Literature Gap</a:t>
            </a:r>
            <a:endParaRPr/>
          </a:p>
          <a:p>
            <a:pPr indent="-137159" lvl="1" marL="265176" marR="0" rtl="0" algn="l">
              <a:lnSpc>
                <a:spcPct val="90000"/>
              </a:lnSpc>
              <a:spcBef>
                <a:spcPts val="400"/>
              </a:spcBef>
              <a:spcAft>
                <a:spcPts val="0"/>
              </a:spcAft>
              <a:buClr>
                <a:schemeClr val="accent1"/>
              </a:buClr>
              <a:buSzPts val="1800"/>
              <a:buFont typeface="Noto Sans Symbols"/>
              <a:buChar char="•"/>
            </a:pPr>
            <a:r>
              <a:rPr b="0" i="0" lang="en-US" sz="1800" u="none" cap="none" strike="noStrike">
                <a:solidFill>
                  <a:schemeClr val="dk1"/>
                </a:solidFill>
                <a:latin typeface="Questrial"/>
                <a:ea typeface="Questrial"/>
                <a:cs typeface="Questrial"/>
                <a:sym typeface="Questrial"/>
              </a:rPr>
              <a:t>Engineers as a unique population</a:t>
            </a:r>
            <a:endParaRPr/>
          </a:p>
          <a:p>
            <a:pPr indent="-137159" lvl="2" marL="448056" marR="0" rtl="0" algn="l">
              <a:lnSpc>
                <a:spcPct val="90000"/>
              </a:lnSpc>
              <a:spcBef>
                <a:spcPts val="600"/>
              </a:spcBef>
              <a:spcAft>
                <a:spcPts val="0"/>
              </a:spcAft>
              <a:buClr>
                <a:schemeClr val="accent1"/>
              </a:buClr>
              <a:buSzPts val="1400"/>
              <a:buFont typeface="Noto Sans Symbols"/>
              <a:buChar char="•"/>
            </a:pPr>
            <a:r>
              <a:rPr b="0" i="0" lang="en-US" sz="1400" u="none" cap="none" strike="noStrike">
                <a:solidFill>
                  <a:schemeClr val="dk1"/>
                </a:solidFill>
                <a:latin typeface="Questrial"/>
                <a:ea typeface="Questrial"/>
                <a:cs typeface="Questrial"/>
                <a:sym typeface="Questrial"/>
              </a:rPr>
              <a:t>Complexity, interconnectedness of work</a:t>
            </a:r>
            <a:endParaRPr/>
          </a:p>
          <a:p>
            <a:pPr indent="-137159" lvl="2" marL="448056" marR="0" rtl="0" algn="l">
              <a:lnSpc>
                <a:spcPct val="90000"/>
              </a:lnSpc>
              <a:spcBef>
                <a:spcPts val="600"/>
              </a:spcBef>
              <a:spcAft>
                <a:spcPts val="0"/>
              </a:spcAft>
              <a:buClr>
                <a:schemeClr val="accent1"/>
              </a:buClr>
              <a:buSzPts val="1400"/>
              <a:buFont typeface="Noto Sans Symbols"/>
              <a:buChar char="•"/>
            </a:pPr>
            <a:r>
              <a:rPr b="0" i="0" lang="en-US" sz="1400" u="none" cap="none" strike="noStrike">
                <a:solidFill>
                  <a:schemeClr val="dk1"/>
                </a:solidFill>
                <a:latin typeface="Questrial"/>
                <a:ea typeface="Questrial"/>
                <a:cs typeface="Questrial"/>
                <a:sym typeface="Questrial"/>
              </a:rPr>
              <a:t>Project-based work</a:t>
            </a:r>
            <a:endParaRPr/>
          </a:p>
          <a:p>
            <a:pPr indent="-137159" lvl="2" marL="448056" marR="0" rtl="0" algn="l">
              <a:lnSpc>
                <a:spcPct val="90000"/>
              </a:lnSpc>
              <a:spcBef>
                <a:spcPts val="600"/>
              </a:spcBef>
              <a:spcAft>
                <a:spcPts val="0"/>
              </a:spcAft>
              <a:buClr>
                <a:schemeClr val="accent1"/>
              </a:buClr>
              <a:buSzPts val="1400"/>
              <a:buFont typeface="Noto Sans Symbols"/>
              <a:buChar char="•"/>
            </a:pPr>
            <a:r>
              <a:rPr b="0" i="0" lang="en-US" sz="1400" u="none" cap="none" strike="noStrike">
                <a:solidFill>
                  <a:schemeClr val="dk1"/>
                </a:solidFill>
                <a:latin typeface="Questrial"/>
                <a:ea typeface="Questrial"/>
                <a:cs typeface="Questrial"/>
                <a:sym typeface="Questrial"/>
              </a:rPr>
              <a:t>Closely tied to economic drivers of an organization</a:t>
            </a:r>
            <a:endParaRPr/>
          </a:p>
          <a:p>
            <a:pPr indent="-137159" lvl="2" marL="448056" marR="0" rtl="0" algn="l">
              <a:lnSpc>
                <a:spcPct val="90000"/>
              </a:lnSpc>
              <a:spcBef>
                <a:spcPts val="600"/>
              </a:spcBef>
              <a:spcAft>
                <a:spcPts val="0"/>
              </a:spcAft>
              <a:buClr>
                <a:schemeClr val="accent1"/>
              </a:buClr>
              <a:buSzPts val="1400"/>
              <a:buFont typeface="Noto Sans Symbols"/>
              <a:buChar char="•"/>
            </a:pPr>
            <a:r>
              <a:rPr b="0" i="0" lang="en-US" sz="1400" u="none" cap="none" strike="noStrike">
                <a:solidFill>
                  <a:schemeClr val="dk1"/>
                </a:solidFill>
                <a:latin typeface="Questrial"/>
                <a:ea typeface="Questrial"/>
                <a:cs typeface="Questrial"/>
                <a:sym typeface="Questrial"/>
              </a:rPr>
              <a:t>Personality</a:t>
            </a:r>
            <a:endParaRPr/>
          </a:p>
          <a:p>
            <a:pPr indent="-91440" lvl="0" marL="91440" marR="0" rtl="0" algn="l">
              <a:lnSpc>
                <a:spcPct val="90000"/>
              </a:lnSpc>
              <a:spcBef>
                <a:spcPts val="1600"/>
              </a:spcBef>
              <a:spcAft>
                <a:spcPts val="0"/>
              </a:spcAft>
              <a:buClr>
                <a:schemeClr val="accent1"/>
              </a:buClr>
              <a:buSzPts val="2400"/>
              <a:buFont typeface="Questrial"/>
              <a:buChar char=" "/>
            </a:pPr>
            <a:r>
              <a:rPr b="0" i="0" lang="en-US" sz="2400" u="none" cap="none" strike="noStrike">
                <a:solidFill>
                  <a:schemeClr val="dk1"/>
                </a:solidFill>
                <a:latin typeface="Questrial"/>
                <a:ea typeface="Questrial"/>
                <a:cs typeface="Questrial"/>
                <a:sym typeface="Questrial"/>
              </a:rPr>
              <a:t>Importance</a:t>
            </a:r>
            <a:endParaRPr/>
          </a:p>
          <a:p>
            <a:pPr indent="-137159" lvl="1" marL="265176" marR="0" rtl="0" algn="l">
              <a:lnSpc>
                <a:spcPct val="90000"/>
              </a:lnSpc>
              <a:spcBef>
                <a:spcPts val="400"/>
              </a:spcBef>
              <a:spcAft>
                <a:spcPts val="0"/>
              </a:spcAft>
              <a:buClr>
                <a:schemeClr val="accent1"/>
              </a:buClr>
              <a:buSzPts val="1800"/>
              <a:buFont typeface="Noto Sans Symbols"/>
              <a:buChar char="•"/>
            </a:pPr>
            <a:r>
              <a:rPr b="0" i="0" lang="en-US" sz="1800" u="none" cap="none" strike="noStrike">
                <a:solidFill>
                  <a:schemeClr val="dk1"/>
                </a:solidFill>
                <a:latin typeface="Questrial"/>
                <a:ea typeface="Questrial"/>
                <a:cs typeface="Questrial"/>
                <a:sym typeface="Questrial"/>
              </a:rPr>
              <a:t>Project-based work is becoming more prevalent</a:t>
            </a:r>
            <a:endParaRPr/>
          </a:p>
          <a:p>
            <a:pPr indent="-137159" lvl="1" marL="265176" marR="0" rtl="0" algn="l">
              <a:lnSpc>
                <a:spcPct val="90000"/>
              </a:lnSpc>
              <a:spcBef>
                <a:spcPts val="600"/>
              </a:spcBef>
              <a:spcAft>
                <a:spcPts val="0"/>
              </a:spcAft>
              <a:buClr>
                <a:schemeClr val="accent1"/>
              </a:buClr>
              <a:buSzPts val="1800"/>
              <a:buFont typeface="Noto Sans Symbols"/>
              <a:buChar char="•"/>
            </a:pPr>
            <a:r>
              <a:rPr b="0" i="0" lang="en-US" sz="1800" u="none" cap="none" strike="noStrike">
                <a:solidFill>
                  <a:schemeClr val="dk1"/>
                </a:solidFill>
                <a:latin typeface="Questrial"/>
                <a:ea typeface="Questrial"/>
                <a:cs typeface="Questrial"/>
                <a:sym typeface="Questrial"/>
              </a:rPr>
              <a:t>Understudied population, notably working engineers</a:t>
            </a:r>
            <a:endParaRPr/>
          </a:p>
          <a:p>
            <a:pPr indent="35560" lvl="0" marL="91440" marR="0" rtl="0" algn="l">
              <a:lnSpc>
                <a:spcPct val="90000"/>
              </a:lnSpc>
              <a:spcBef>
                <a:spcPts val="1600"/>
              </a:spcBef>
              <a:spcAft>
                <a:spcPts val="0"/>
              </a:spcAft>
              <a:buClr>
                <a:schemeClr val="accent1"/>
              </a:buClr>
              <a:buSzPts val="2000"/>
              <a:buFont typeface="Questrial"/>
              <a:buNone/>
            </a:pPr>
            <a:r>
              <a:t/>
            </a:r>
            <a:endParaRPr b="0" i="0" sz="2000" u="none" cap="none" strike="noStrike">
              <a:solidFill>
                <a:schemeClr val="dk1"/>
              </a:solidFill>
              <a:latin typeface="Questrial"/>
              <a:ea typeface="Questrial"/>
              <a:cs typeface="Questrial"/>
              <a:sym typeface="Quest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Shape 110"/>
          <p:cNvSpPr txBox="1"/>
          <p:nvPr>
            <p:ph type="title"/>
          </p:nvPr>
        </p:nvSpPr>
        <p:spPr>
          <a:xfrm>
            <a:off x="768096" y="585216"/>
            <a:ext cx="7290054" cy="1499616"/>
          </a:xfrm>
          <a:prstGeom prst="rect">
            <a:avLst/>
          </a:prstGeom>
          <a:noFill/>
          <a:ln>
            <a:noFill/>
          </a:ln>
        </p:spPr>
        <p:txBody>
          <a:bodyPr anchorCtr="0" anchor="ctr" bIns="45700" lIns="91425" spcFirstLastPara="1" rIns="91425" wrap="square" tIns="45700">
            <a:noAutofit/>
          </a:bodyPr>
          <a:lstStyle/>
          <a:p>
            <a:pPr indent="0" lvl="0" marL="0" marR="0" rtl="0" algn="l">
              <a:lnSpc>
                <a:spcPct val="80000"/>
              </a:lnSpc>
              <a:spcBef>
                <a:spcPts val="0"/>
              </a:spcBef>
              <a:spcAft>
                <a:spcPts val="0"/>
              </a:spcAft>
              <a:buClr>
                <a:srgbClr val="0C0C0C"/>
              </a:buClr>
              <a:buSzPts val="4400"/>
              <a:buFont typeface="Questrial"/>
              <a:buNone/>
            </a:pPr>
            <a:r>
              <a:rPr b="0" i="0" lang="en-US" sz="4400" u="none" cap="none" strike="noStrike">
                <a:solidFill>
                  <a:srgbClr val="0C0C0C"/>
                </a:solidFill>
                <a:latin typeface="Questrial"/>
                <a:ea typeface="Questrial"/>
                <a:cs typeface="Questrial"/>
                <a:sym typeface="Questrial"/>
              </a:rPr>
              <a:t>METHODOLOGY</a:t>
            </a:r>
            <a:endParaRPr/>
          </a:p>
        </p:txBody>
      </p:sp>
      <p:sp>
        <p:nvSpPr>
          <p:cNvPr id="111" name="Shape 111"/>
          <p:cNvSpPr txBox="1"/>
          <p:nvPr>
            <p:ph idx="1" type="body"/>
          </p:nvPr>
        </p:nvSpPr>
        <p:spPr>
          <a:xfrm>
            <a:off x="768096" y="2286000"/>
            <a:ext cx="7290055" cy="4023360"/>
          </a:xfrm>
          <a:prstGeom prst="rect">
            <a:avLst/>
          </a:prstGeom>
          <a:noFill/>
          <a:ln>
            <a:noFill/>
          </a:ln>
        </p:spPr>
        <p:txBody>
          <a:bodyPr anchorCtr="0" anchor="t" bIns="45700" lIns="45700" spcFirstLastPara="1" rIns="45700" wrap="square" tIns="45700">
            <a:noAutofit/>
          </a:bodyPr>
          <a:lstStyle/>
          <a:p>
            <a:pPr indent="-91440" lvl="0" marL="91440" marR="0" rtl="0" algn="l">
              <a:lnSpc>
                <a:spcPct val="90000"/>
              </a:lnSpc>
              <a:spcBef>
                <a:spcPts val="0"/>
              </a:spcBef>
              <a:spcAft>
                <a:spcPts val="0"/>
              </a:spcAft>
              <a:buClr>
                <a:schemeClr val="accent1"/>
              </a:buClr>
              <a:buSzPts val="3200"/>
              <a:buFont typeface="Questrial"/>
              <a:buChar char=" "/>
            </a:pPr>
            <a:r>
              <a:rPr b="0" i="0" lang="en-US" sz="3200" u="none" cap="none" strike="noStrike">
                <a:solidFill>
                  <a:schemeClr val="dk1"/>
                </a:solidFill>
                <a:latin typeface="Questrial"/>
                <a:ea typeface="Questrial"/>
                <a:cs typeface="Questrial"/>
                <a:sym typeface="Questrial"/>
              </a:rPr>
              <a:t>Research Question:  What is the experience of engineers leading project teams?  </a:t>
            </a:r>
            <a:endParaRPr/>
          </a:p>
          <a:p>
            <a:pPr indent="-91440" lvl="0" marL="91440" marR="0" rtl="0" algn="l">
              <a:lnSpc>
                <a:spcPct val="90000"/>
              </a:lnSpc>
              <a:spcBef>
                <a:spcPts val="1400"/>
              </a:spcBef>
              <a:spcAft>
                <a:spcPts val="0"/>
              </a:spcAft>
              <a:buClr>
                <a:schemeClr val="accent1"/>
              </a:buClr>
              <a:buSzPts val="3200"/>
              <a:buFont typeface="Questrial"/>
              <a:buChar char=" "/>
            </a:pPr>
            <a:r>
              <a:rPr b="0" i="0" lang="en-US" sz="3200" u="none" cap="none" strike="noStrike">
                <a:solidFill>
                  <a:schemeClr val="dk1"/>
                </a:solidFill>
                <a:latin typeface="Questrial"/>
                <a:ea typeface="Questrial"/>
                <a:cs typeface="Questrial"/>
                <a:sym typeface="Questrial"/>
              </a:rPr>
              <a:t>Methodology:  Generic Qualitative</a:t>
            </a:r>
            <a:endParaRPr/>
          </a:p>
          <a:p>
            <a:pPr indent="-137159" lvl="1" marL="265176" marR="0" rtl="0" algn="l">
              <a:lnSpc>
                <a:spcPct val="90000"/>
              </a:lnSpc>
              <a:spcBef>
                <a:spcPts val="400"/>
              </a:spcBef>
              <a:spcAft>
                <a:spcPts val="0"/>
              </a:spcAft>
              <a:buClr>
                <a:schemeClr val="accent1"/>
              </a:buClr>
              <a:buSzPts val="2400"/>
              <a:buFont typeface="Noto Sans Symbols"/>
              <a:buChar char="•"/>
            </a:pPr>
            <a:r>
              <a:rPr b="0" i="0" lang="en-US" sz="2400" u="none" cap="none" strike="noStrike">
                <a:solidFill>
                  <a:schemeClr val="dk1"/>
                </a:solidFill>
                <a:latin typeface="Questrial"/>
                <a:ea typeface="Questrial"/>
                <a:cs typeface="Questrial"/>
                <a:sym typeface="Questrial"/>
              </a:rPr>
              <a:t>10 participants, 9 men and 1 woman</a:t>
            </a:r>
            <a:endParaRPr/>
          </a:p>
          <a:p>
            <a:pPr indent="-137159" lvl="1" marL="265176" marR="0" rtl="0" algn="l">
              <a:lnSpc>
                <a:spcPct val="90000"/>
              </a:lnSpc>
              <a:spcBef>
                <a:spcPts val="600"/>
              </a:spcBef>
              <a:spcAft>
                <a:spcPts val="0"/>
              </a:spcAft>
              <a:buClr>
                <a:schemeClr val="accent1"/>
              </a:buClr>
              <a:buSzPts val="2400"/>
              <a:buFont typeface="Noto Sans Symbols"/>
              <a:buChar char="•"/>
            </a:pPr>
            <a:r>
              <a:rPr b="0" i="0" lang="en-US" sz="2400" u="none" cap="none" strike="noStrike">
                <a:solidFill>
                  <a:schemeClr val="dk1"/>
                </a:solidFill>
                <a:latin typeface="Questrial"/>
                <a:ea typeface="Questrial"/>
                <a:cs typeface="Questrial"/>
                <a:sym typeface="Questrial"/>
              </a:rPr>
              <a:t>Bachelor-degreed engineers</a:t>
            </a:r>
            <a:endParaRPr/>
          </a:p>
          <a:p>
            <a:pPr indent="-137159" lvl="1" marL="265176" marR="0" rtl="0" algn="l">
              <a:lnSpc>
                <a:spcPct val="90000"/>
              </a:lnSpc>
              <a:spcBef>
                <a:spcPts val="600"/>
              </a:spcBef>
              <a:spcAft>
                <a:spcPts val="0"/>
              </a:spcAft>
              <a:buClr>
                <a:schemeClr val="accent1"/>
              </a:buClr>
              <a:buSzPts val="2400"/>
              <a:buFont typeface="Noto Sans Symbols"/>
              <a:buChar char="•"/>
            </a:pPr>
            <a:r>
              <a:rPr b="0" i="0" lang="en-US" sz="2400" u="none" cap="none" strike="noStrike">
                <a:solidFill>
                  <a:schemeClr val="dk1"/>
                </a:solidFill>
                <a:latin typeface="Questrial"/>
                <a:ea typeface="Questrial"/>
                <a:cs typeface="Questrial"/>
                <a:sym typeface="Questrial"/>
              </a:rPr>
              <a:t>Working in for-profit organization</a:t>
            </a:r>
            <a:endParaRPr/>
          </a:p>
          <a:p>
            <a:pPr indent="-137159" lvl="1" marL="265176" marR="0" rtl="0" algn="l">
              <a:lnSpc>
                <a:spcPct val="90000"/>
              </a:lnSpc>
              <a:spcBef>
                <a:spcPts val="600"/>
              </a:spcBef>
              <a:spcAft>
                <a:spcPts val="0"/>
              </a:spcAft>
              <a:buClr>
                <a:schemeClr val="accent1"/>
              </a:buClr>
              <a:buSzPts val="2400"/>
              <a:buFont typeface="Noto Sans Symbols"/>
              <a:buChar char="•"/>
            </a:pPr>
            <a:r>
              <a:rPr b="0" i="0" lang="en-US" sz="2400" u="none" cap="none" strike="noStrike">
                <a:solidFill>
                  <a:schemeClr val="dk1"/>
                </a:solidFill>
                <a:latin typeface="Questrial"/>
                <a:ea typeface="Questrial"/>
                <a:cs typeface="Questrial"/>
                <a:sym typeface="Questrial"/>
              </a:rPr>
              <a:t>Leading mixed  project teams </a:t>
            </a:r>
            <a:endParaRPr b="0" i="0" sz="1600" u="none" cap="none" strike="noStrike">
              <a:solidFill>
                <a:schemeClr val="dk1"/>
              </a:solidFill>
              <a:latin typeface="Questrial"/>
              <a:ea typeface="Questrial"/>
              <a:cs typeface="Questrial"/>
              <a:sym typeface="Quest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Shape 117"/>
          <p:cNvSpPr txBox="1"/>
          <p:nvPr>
            <p:ph type="title"/>
          </p:nvPr>
        </p:nvSpPr>
        <p:spPr>
          <a:xfrm>
            <a:off x="768096" y="585216"/>
            <a:ext cx="7290054" cy="1499616"/>
          </a:xfrm>
          <a:prstGeom prst="rect">
            <a:avLst/>
          </a:prstGeom>
          <a:noFill/>
          <a:ln>
            <a:noFill/>
          </a:ln>
        </p:spPr>
        <p:txBody>
          <a:bodyPr anchorCtr="0" anchor="ctr" bIns="45700" lIns="91425" spcFirstLastPara="1" rIns="91425" wrap="square" tIns="45700">
            <a:noAutofit/>
          </a:bodyPr>
          <a:lstStyle/>
          <a:p>
            <a:pPr indent="0" lvl="0" marL="0" marR="0" rtl="0" algn="l">
              <a:lnSpc>
                <a:spcPct val="80000"/>
              </a:lnSpc>
              <a:spcBef>
                <a:spcPts val="0"/>
              </a:spcBef>
              <a:spcAft>
                <a:spcPts val="0"/>
              </a:spcAft>
              <a:buClr>
                <a:srgbClr val="0C0C0C"/>
              </a:buClr>
              <a:buSzPts val="4400"/>
              <a:buFont typeface="Questrial"/>
              <a:buNone/>
            </a:pPr>
            <a:r>
              <a:rPr b="0" i="0" lang="en-US" sz="4400" u="none" cap="none" strike="noStrike">
                <a:solidFill>
                  <a:srgbClr val="0C0C0C"/>
                </a:solidFill>
                <a:latin typeface="Questrial"/>
                <a:ea typeface="Questrial"/>
                <a:cs typeface="Questrial"/>
                <a:sym typeface="Questrial"/>
              </a:rPr>
              <a:t>FINDINGS:  MAJOR THEMES</a:t>
            </a:r>
            <a:endParaRPr/>
          </a:p>
        </p:txBody>
      </p:sp>
      <p:sp>
        <p:nvSpPr>
          <p:cNvPr id="118" name="Shape 118"/>
          <p:cNvSpPr txBox="1"/>
          <p:nvPr>
            <p:ph idx="1" type="body"/>
          </p:nvPr>
        </p:nvSpPr>
        <p:spPr>
          <a:xfrm>
            <a:off x="768096" y="2286000"/>
            <a:ext cx="7290055" cy="4023360"/>
          </a:xfrm>
          <a:prstGeom prst="rect">
            <a:avLst/>
          </a:prstGeom>
          <a:noFill/>
          <a:ln>
            <a:noFill/>
          </a:ln>
        </p:spPr>
        <p:txBody>
          <a:bodyPr anchorCtr="0" anchor="t" bIns="45700" lIns="45700" spcFirstLastPara="1" rIns="45700" wrap="square" tIns="45700">
            <a:noAutofit/>
          </a:bodyPr>
          <a:lstStyle/>
          <a:p>
            <a:pPr indent="-137159" lvl="1" marL="265176" marR="0" rtl="0" algn="l">
              <a:lnSpc>
                <a:spcPct val="90000"/>
              </a:lnSpc>
              <a:spcBef>
                <a:spcPts val="0"/>
              </a:spcBef>
              <a:spcAft>
                <a:spcPts val="0"/>
              </a:spcAft>
              <a:buClr>
                <a:schemeClr val="accent1"/>
              </a:buClr>
              <a:buSzPts val="2800"/>
              <a:buFont typeface="Noto Sans Symbols"/>
              <a:buChar char="•"/>
            </a:pPr>
            <a:r>
              <a:rPr b="0" i="0" lang="en-US" sz="2800" u="none" cap="none" strike="noStrike">
                <a:solidFill>
                  <a:schemeClr val="dk1"/>
                </a:solidFill>
                <a:latin typeface="Questrial"/>
                <a:ea typeface="Questrial"/>
                <a:cs typeface="Questrial"/>
                <a:sym typeface="Questrial"/>
              </a:rPr>
              <a:t>Develop Trust-Based Relationships</a:t>
            </a:r>
            <a:endParaRPr/>
          </a:p>
          <a:p>
            <a:pPr indent="-137159" lvl="1" marL="265176" marR="0" rtl="0" algn="l">
              <a:lnSpc>
                <a:spcPct val="90000"/>
              </a:lnSpc>
              <a:spcBef>
                <a:spcPts val="600"/>
              </a:spcBef>
              <a:spcAft>
                <a:spcPts val="0"/>
              </a:spcAft>
              <a:buClr>
                <a:schemeClr val="accent1"/>
              </a:buClr>
              <a:buSzPts val="2800"/>
              <a:buFont typeface="Noto Sans Symbols"/>
              <a:buChar char="•"/>
            </a:pPr>
            <a:r>
              <a:rPr b="0" i="0" lang="en-US" sz="2800" u="none" cap="none" strike="noStrike">
                <a:solidFill>
                  <a:schemeClr val="dk1"/>
                </a:solidFill>
                <a:latin typeface="Questrial"/>
                <a:ea typeface="Questrial"/>
                <a:cs typeface="Questrial"/>
                <a:sym typeface="Questrial"/>
              </a:rPr>
              <a:t>Commitment to Team</a:t>
            </a:r>
            <a:endParaRPr/>
          </a:p>
          <a:p>
            <a:pPr indent="-137159" lvl="1" marL="265176" marR="0" rtl="0" algn="l">
              <a:lnSpc>
                <a:spcPct val="90000"/>
              </a:lnSpc>
              <a:spcBef>
                <a:spcPts val="600"/>
              </a:spcBef>
              <a:spcAft>
                <a:spcPts val="0"/>
              </a:spcAft>
              <a:buClr>
                <a:schemeClr val="accent1"/>
              </a:buClr>
              <a:buSzPts val="2800"/>
              <a:buFont typeface="Noto Sans Symbols"/>
              <a:buChar char="•"/>
            </a:pPr>
            <a:r>
              <a:rPr b="0" i="0" lang="en-US" sz="2800" u="none" cap="none" strike="noStrike">
                <a:solidFill>
                  <a:schemeClr val="dk1"/>
                </a:solidFill>
                <a:latin typeface="Questrial"/>
                <a:ea typeface="Questrial"/>
                <a:cs typeface="Questrial"/>
                <a:sym typeface="Questrial"/>
              </a:rPr>
              <a:t>Perspective Taking</a:t>
            </a:r>
            <a:endParaRPr/>
          </a:p>
          <a:p>
            <a:pPr indent="-137159" lvl="1" marL="265176" marR="0" rtl="0" algn="l">
              <a:lnSpc>
                <a:spcPct val="90000"/>
              </a:lnSpc>
              <a:spcBef>
                <a:spcPts val="600"/>
              </a:spcBef>
              <a:spcAft>
                <a:spcPts val="0"/>
              </a:spcAft>
              <a:buClr>
                <a:schemeClr val="accent1"/>
              </a:buClr>
              <a:buSzPts val="2800"/>
              <a:buFont typeface="Noto Sans Symbols"/>
              <a:buChar char="•"/>
            </a:pPr>
            <a:r>
              <a:rPr b="0" i="0" lang="en-US" sz="2800" u="none" cap="none" strike="noStrike">
                <a:solidFill>
                  <a:schemeClr val="dk1"/>
                </a:solidFill>
                <a:latin typeface="Questrial"/>
                <a:ea typeface="Questrial"/>
                <a:cs typeface="Questrial"/>
                <a:sym typeface="Questrial"/>
              </a:rPr>
              <a:t>Learn from Experiences</a:t>
            </a:r>
            <a:endParaRPr/>
          </a:p>
          <a:p>
            <a:pPr indent="-137159" lvl="1" marL="265176" marR="0" rtl="0" algn="l">
              <a:lnSpc>
                <a:spcPct val="90000"/>
              </a:lnSpc>
              <a:spcBef>
                <a:spcPts val="600"/>
              </a:spcBef>
              <a:spcAft>
                <a:spcPts val="0"/>
              </a:spcAft>
              <a:buClr>
                <a:schemeClr val="accent1"/>
              </a:buClr>
              <a:buSzPts val="2800"/>
              <a:buFont typeface="Noto Sans Symbols"/>
              <a:buChar char="•"/>
            </a:pPr>
            <a:r>
              <a:rPr b="0" i="0" lang="en-US" sz="2800" u="none" cap="none" strike="noStrike">
                <a:solidFill>
                  <a:schemeClr val="dk1"/>
                </a:solidFill>
                <a:latin typeface="Questrial"/>
                <a:ea typeface="Questrial"/>
                <a:cs typeface="Questrial"/>
                <a:sym typeface="Questrial"/>
              </a:rPr>
              <a:t>Engineering Mindset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768096" y="585216"/>
            <a:ext cx="7290054" cy="1499616"/>
          </a:xfrm>
          <a:prstGeom prst="rect">
            <a:avLst/>
          </a:prstGeom>
          <a:noFill/>
          <a:ln>
            <a:noFill/>
          </a:ln>
        </p:spPr>
        <p:txBody>
          <a:bodyPr anchorCtr="0" anchor="ctr" bIns="45700" lIns="91425" spcFirstLastPara="1" rIns="91425" wrap="square" tIns="45700">
            <a:noAutofit/>
          </a:bodyPr>
          <a:lstStyle/>
          <a:p>
            <a:pPr indent="0" lvl="0" marL="0" marR="0" rtl="0" algn="l">
              <a:lnSpc>
                <a:spcPct val="80000"/>
              </a:lnSpc>
              <a:spcBef>
                <a:spcPts val="0"/>
              </a:spcBef>
              <a:spcAft>
                <a:spcPts val="0"/>
              </a:spcAft>
              <a:buClr>
                <a:srgbClr val="0C0C0C"/>
              </a:buClr>
              <a:buSzPts val="4400"/>
              <a:buFont typeface="Questrial"/>
              <a:buNone/>
            </a:pPr>
            <a:r>
              <a:rPr b="0" i="0" lang="en-US" sz="4400" u="none" cap="none" strike="noStrike">
                <a:solidFill>
                  <a:srgbClr val="0C0C0C"/>
                </a:solidFill>
                <a:latin typeface="Questrial"/>
                <a:ea typeface="Questrial"/>
                <a:cs typeface="Questrial"/>
                <a:sym typeface="Questrial"/>
              </a:rPr>
              <a:t>RECOMMENDATION: FURTHER RESEARCH</a:t>
            </a:r>
            <a:endParaRPr/>
          </a:p>
        </p:txBody>
      </p:sp>
      <p:sp>
        <p:nvSpPr>
          <p:cNvPr id="124" name="Shape 124"/>
          <p:cNvSpPr txBox="1"/>
          <p:nvPr>
            <p:ph idx="1" type="body"/>
          </p:nvPr>
        </p:nvSpPr>
        <p:spPr>
          <a:xfrm>
            <a:off x="768096" y="2084832"/>
            <a:ext cx="7290055" cy="4023360"/>
          </a:xfrm>
          <a:prstGeom prst="rect">
            <a:avLst/>
          </a:prstGeom>
          <a:noFill/>
          <a:ln>
            <a:noFill/>
          </a:ln>
        </p:spPr>
        <p:txBody>
          <a:bodyPr anchorCtr="0" anchor="t" bIns="45700" lIns="45700" spcFirstLastPara="1" rIns="45700" wrap="square" tIns="45700">
            <a:noAutofit/>
          </a:bodyPr>
          <a:lstStyle/>
          <a:p>
            <a:pPr indent="-91440" lvl="0" marL="91440" marR="0" rtl="0" algn="l">
              <a:lnSpc>
                <a:spcPct val="70000"/>
              </a:lnSpc>
              <a:spcBef>
                <a:spcPts val="0"/>
              </a:spcBef>
              <a:spcAft>
                <a:spcPts val="0"/>
              </a:spcAft>
              <a:buClr>
                <a:schemeClr val="accent1"/>
              </a:buClr>
              <a:buSzPts val="3060"/>
              <a:buFont typeface="Questrial"/>
              <a:buChar char=" "/>
            </a:pPr>
            <a:r>
              <a:rPr b="0" i="0" lang="en-US" sz="3060" u="none" cap="none" strike="noStrike">
                <a:solidFill>
                  <a:schemeClr val="dk1"/>
                </a:solidFill>
                <a:latin typeface="Questrial"/>
                <a:ea typeface="Questrial"/>
                <a:cs typeface="Questrial"/>
                <a:sym typeface="Questrial"/>
              </a:rPr>
              <a:t>Major themes identified provide a foundation for the development of a leadership model and leadership development approaches</a:t>
            </a:r>
            <a:endParaRPr/>
          </a:p>
          <a:p>
            <a:pPr indent="-91440" lvl="0" marL="91440" marR="0" rtl="0" algn="l">
              <a:lnSpc>
                <a:spcPct val="70000"/>
              </a:lnSpc>
              <a:spcBef>
                <a:spcPts val="1400"/>
              </a:spcBef>
              <a:spcAft>
                <a:spcPts val="0"/>
              </a:spcAft>
              <a:buClr>
                <a:schemeClr val="accent1"/>
              </a:buClr>
              <a:buSzPts val="2890"/>
              <a:buFont typeface="Questrial"/>
              <a:buChar char=" "/>
            </a:pPr>
            <a:r>
              <a:rPr b="0" i="0" lang="en-US" sz="2890" u="none" cap="none" strike="noStrike">
                <a:solidFill>
                  <a:schemeClr val="dk1"/>
                </a:solidFill>
                <a:latin typeface="Questrial"/>
                <a:ea typeface="Questrial"/>
                <a:cs typeface="Questrial"/>
                <a:sym typeface="Questrial"/>
              </a:rPr>
              <a:t>Study leadership attributes discovered to understand their relationships with leadership, followership, and project outcomes </a:t>
            </a:r>
            <a:endParaRPr/>
          </a:p>
          <a:p>
            <a:pPr indent="-91440" lvl="0" marL="91440" marR="0" rtl="0" algn="l">
              <a:lnSpc>
                <a:spcPct val="70000"/>
              </a:lnSpc>
              <a:spcBef>
                <a:spcPts val="1400"/>
              </a:spcBef>
              <a:spcAft>
                <a:spcPts val="0"/>
              </a:spcAft>
              <a:buClr>
                <a:schemeClr val="accent1"/>
              </a:buClr>
              <a:buSzPts val="2890"/>
              <a:buFont typeface="Questrial"/>
              <a:buChar char=" "/>
            </a:pPr>
            <a:r>
              <a:rPr b="0" i="0" lang="en-US" sz="2890" u="none" cap="none" strike="noStrike">
                <a:solidFill>
                  <a:schemeClr val="dk1"/>
                </a:solidFill>
                <a:latin typeface="Questrial"/>
                <a:ea typeface="Questrial"/>
                <a:cs typeface="Questrial"/>
                <a:sym typeface="Questrial"/>
              </a:rPr>
              <a:t>Research differences between long-time individual contributors and engineering leaders to understand any differences in personality characteristics</a:t>
            </a:r>
            <a:endParaRPr/>
          </a:p>
          <a:p>
            <a:pPr indent="0" lvl="0" marL="0" marR="0" rtl="0" algn="l">
              <a:lnSpc>
                <a:spcPct val="70000"/>
              </a:lnSpc>
              <a:spcBef>
                <a:spcPts val="1400"/>
              </a:spcBef>
              <a:spcAft>
                <a:spcPts val="0"/>
              </a:spcAft>
              <a:buClr>
                <a:schemeClr val="accent1"/>
              </a:buClr>
              <a:buSzPts val="2890"/>
              <a:buFont typeface="Questrial"/>
              <a:buNone/>
            </a:pPr>
            <a:r>
              <a:t/>
            </a:r>
            <a:endParaRPr b="0" i="0" sz="2890" u="none" cap="none" strike="noStrike">
              <a:solidFill>
                <a:schemeClr val="dk1"/>
              </a:solidFill>
              <a:latin typeface="Questrial"/>
              <a:ea typeface="Questrial"/>
              <a:cs typeface="Questrial"/>
              <a:sym typeface="Quest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Shape 129"/>
          <p:cNvSpPr txBox="1"/>
          <p:nvPr>
            <p:ph type="title"/>
          </p:nvPr>
        </p:nvSpPr>
        <p:spPr>
          <a:xfrm>
            <a:off x="768096" y="585216"/>
            <a:ext cx="7290054" cy="1499616"/>
          </a:xfrm>
          <a:prstGeom prst="rect">
            <a:avLst/>
          </a:prstGeom>
          <a:noFill/>
          <a:ln>
            <a:noFill/>
          </a:ln>
        </p:spPr>
        <p:txBody>
          <a:bodyPr anchorCtr="0" anchor="ctr" bIns="45700" lIns="91425" spcFirstLastPara="1" rIns="91425" wrap="square" tIns="45700">
            <a:noAutofit/>
          </a:bodyPr>
          <a:lstStyle/>
          <a:p>
            <a:pPr indent="0" lvl="0" marL="0" marR="0" rtl="0" algn="l">
              <a:lnSpc>
                <a:spcPct val="80000"/>
              </a:lnSpc>
              <a:spcBef>
                <a:spcPts val="0"/>
              </a:spcBef>
              <a:spcAft>
                <a:spcPts val="0"/>
              </a:spcAft>
              <a:buClr>
                <a:srgbClr val="0C0C0C"/>
              </a:buClr>
              <a:buSzPts val="4400"/>
              <a:buFont typeface="Questrial"/>
              <a:buNone/>
            </a:pPr>
            <a:r>
              <a:rPr b="0" i="0" lang="en-US" sz="4400" u="none" cap="none" strike="noStrike">
                <a:solidFill>
                  <a:srgbClr val="0C0C0C"/>
                </a:solidFill>
                <a:latin typeface="Questrial"/>
                <a:ea typeface="Questrial"/>
                <a:cs typeface="Questrial"/>
                <a:sym typeface="Questrial"/>
              </a:rPr>
              <a:t>RECOMMENDATION: IMPLEMENTATION</a:t>
            </a:r>
            <a:endParaRPr/>
          </a:p>
        </p:txBody>
      </p:sp>
      <p:sp>
        <p:nvSpPr>
          <p:cNvPr id="130" name="Shape 130"/>
          <p:cNvSpPr txBox="1"/>
          <p:nvPr>
            <p:ph idx="1" type="body"/>
          </p:nvPr>
        </p:nvSpPr>
        <p:spPr>
          <a:xfrm>
            <a:off x="457200" y="1905000"/>
            <a:ext cx="8229600" cy="4876800"/>
          </a:xfrm>
          <a:prstGeom prst="rect">
            <a:avLst/>
          </a:prstGeom>
          <a:noFill/>
          <a:ln>
            <a:noFill/>
          </a:ln>
        </p:spPr>
        <p:txBody>
          <a:bodyPr anchorCtr="0" anchor="t" bIns="45700" lIns="45700" spcFirstLastPara="1" rIns="45700" wrap="square" tIns="45700">
            <a:noAutofit/>
          </a:bodyPr>
          <a:lstStyle/>
          <a:p>
            <a:pPr indent="-91440" lvl="0" marL="91440" marR="0" rtl="0" algn="l">
              <a:lnSpc>
                <a:spcPct val="80000"/>
              </a:lnSpc>
              <a:spcBef>
                <a:spcPts val="0"/>
              </a:spcBef>
              <a:spcAft>
                <a:spcPts val="0"/>
              </a:spcAft>
              <a:buClr>
                <a:schemeClr val="accent1"/>
              </a:buClr>
              <a:buSzPts val="2720"/>
              <a:buFont typeface="Questrial"/>
              <a:buChar char=" "/>
            </a:pPr>
            <a:r>
              <a:rPr b="0" i="0" lang="en-US" sz="2720" u="none" cap="none" strike="noStrike">
                <a:solidFill>
                  <a:schemeClr val="dk1"/>
                </a:solidFill>
                <a:latin typeface="Questrial"/>
                <a:ea typeface="Questrial"/>
                <a:cs typeface="Questrial"/>
                <a:sym typeface="Questrial"/>
              </a:rPr>
              <a:t>Organizational support of mentoring initiatives</a:t>
            </a:r>
            <a:endParaRPr/>
          </a:p>
          <a:p>
            <a:pPr indent="-137159" lvl="1" marL="265176" marR="0" rtl="0" algn="l">
              <a:lnSpc>
                <a:spcPct val="80000"/>
              </a:lnSpc>
              <a:spcBef>
                <a:spcPts val="400"/>
              </a:spcBef>
              <a:spcAft>
                <a:spcPts val="0"/>
              </a:spcAft>
              <a:buClr>
                <a:schemeClr val="accent1"/>
              </a:buClr>
              <a:buSzPts val="2380"/>
              <a:buFont typeface="Noto Sans Symbols"/>
              <a:buChar char="•"/>
            </a:pPr>
            <a:r>
              <a:rPr b="0" i="0" lang="en-US" sz="2380" u="none" cap="none" strike="noStrike">
                <a:solidFill>
                  <a:schemeClr val="dk1"/>
                </a:solidFill>
                <a:latin typeface="Questrial"/>
                <a:ea typeface="Questrial"/>
                <a:cs typeface="Questrial"/>
                <a:sym typeface="Questrial"/>
              </a:rPr>
              <a:t>Mentoring relationships enabled effective feedback, placed a focus on growth and development, and provided a foundation for developing leadership skills such as listening, perspective taking, and individualizing approach</a:t>
            </a:r>
            <a:endParaRPr/>
          </a:p>
          <a:p>
            <a:pPr indent="-137159" lvl="1" marL="265176" marR="0" rtl="0" algn="l">
              <a:lnSpc>
                <a:spcPct val="80000"/>
              </a:lnSpc>
              <a:spcBef>
                <a:spcPts val="600"/>
              </a:spcBef>
              <a:spcAft>
                <a:spcPts val="0"/>
              </a:spcAft>
              <a:buClr>
                <a:schemeClr val="accent1"/>
              </a:buClr>
              <a:buSzPts val="2380"/>
              <a:buFont typeface="Noto Sans Symbols"/>
              <a:buChar char="•"/>
            </a:pPr>
            <a:r>
              <a:rPr b="0" i="0" lang="en-US" sz="2380" u="none" cap="none" strike="noStrike">
                <a:solidFill>
                  <a:schemeClr val="dk1"/>
                </a:solidFill>
                <a:latin typeface="Questrial"/>
                <a:ea typeface="Questrial"/>
                <a:cs typeface="Questrial"/>
                <a:sym typeface="Questrial"/>
              </a:rPr>
              <a:t>Need to further understand how to best implement mentoring programs and train engineers to be mentors</a:t>
            </a:r>
            <a:endParaRPr/>
          </a:p>
          <a:p>
            <a:pPr indent="-91440" lvl="0" marL="91440" marR="0" rtl="0" algn="l">
              <a:lnSpc>
                <a:spcPct val="80000"/>
              </a:lnSpc>
              <a:spcBef>
                <a:spcPts val="1600"/>
              </a:spcBef>
              <a:spcAft>
                <a:spcPts val="0"/>
              </a:spcAft>
              <a:buClr>
                <a:schemeClr val="accent1"/>
              </a:buClr>
              <a:buSzPts val="2720"/>
              <a:buFont typeface="Questrial"/>
              <a:buChar char=" "/>
            </a:pPr>
            <a:r>
              <a:rPr b="0" i="0" lang="en-US" sz="2720" u="none" cap="none" strike="noStrike">
                <a:solidFill>
                  <a:schemeClr val="dk1"/>
                </a:solidFill>
                <a:latin typeface="Questrial"/>
                <a:ea typeface="Questrial"/>
                <a:cs typeface="Questrial"/>
                <a:sym typeface="Questrial"/>
              </a:rPr>
              <a:t>Organizational support of engineering leadership development</a:t>
            </a:r>
            <a:endParaRPr/>
          </a:p>
          <a:p>
            <a:pPr indent="-137159" lvl="1" marL="265176" marR="0" rtl="0" algn="l">
              <a:lnSpc>
                <a:spcPct val="80000"/>
              </a:lnSpc>
              <a:spcBef>
                <a:spcPts val="400"/>
              </a:spcBef>
              <a:spcAft>
                <a:spcPts val="0"/>
              </a:spcAft>
              <a:buClr>
                <a:schemeClr val="accent1"/>
              </a:buClr>
              <a:buSzPts val="2380"/>
              <a:buFont typeface="Noto Sans Symbols"/>
              <a:buChar char="•"/>
            </a:pPr>
            <a:r>
              <a:rPr b="0" i="0" lang="en-US" sz="2380" u="none" cap="none" strike="noStrike">
                <a:solidFill>
                  <a:schemeClr val="dk1"/>
                </a:solidFill>
                <a:latin typeface="Questrial"/>
                <a:ea typeface="Questrial"/>
                <a:cs typeface="Questrial"/>
                <a:sym typeface="Questrial"/>
              </a:rPr>
              <a:t>Support themes that emerged – allow for individualization, autonomy, and offer clarity on objectives/results</a:t>
            </a:r>
            <a:endParaRPr/>
          </a:p>
          <a:p>
            <a:pPr indent="-137159" lvl="1" marL="265176" marR="0" rtl="0" algn="l">
              <a:lnSpc>
                <a:spcPct val="80000"/>
              </a:lnSpc>
              <a:spcBef>
                <a:spcPts val="600"/>
              </a:spcBef>
              <a:spcAft>
                <a:spcPts val="0"/>
              </a:spcAft>
              <a:buClr>
                <a:schemeClr val="accent1"/>
              </a:buClr>
              <a:buSzPts val="2380"/>
              <a:buFont typeface="Noto Sans Symbols"/>
              <a:buChar char="•"/>
            </a:pPr>
            <a:r>
              <a:rPr b="0" i="0" lang="en-US" sz="2380" u="none" cap="none" strike="noStrike">
                <a:solidFill>
                  <a:schemeClr val="dk1"/>
                </a:solidFill>
                <a:latin typeface="Questrial"/>
                <a:ea typeface="Questrial"/>
                <a:cs typeface="Questrial"/>
                <a:sym typeface="Questrial"/>
              </a:rPr>
              <a:t>Support development of engineering leadership by capitalizing on their systems thinking and learning orientation</a:t>
            </a:r>
            <a:endParaRPr/>
          </a:p>
          <a:p>
            <a:pPr indent="-137159" lvl="1" marL="265176" marR="0" rtl="0" algn="l">
              <a:lnSpc>
                <a:spcPct val="80000"/>
              </a:lnSpc>
              <a:spcBef>
                <a:spcPts val="600"/>
              </a:spcBef>
              <a:spcAft>
                <a:spcPts val="0"/>
              </a:spcAft>
              <a:buClr>
                <a:schemeClr val="accent1"/>
              </a:buClr>
              <a:buSzPts val="2380"/>
              <a:buFont typeface="Noto Sans Symbols"/>
              <a:buChar char="•"/>
            </a:pPr>
            <a:r>
              <a:rPr b="0" i="0" lang="en-US" sz="2380" u="none" cap="none" strike="noStrike">
                <a:solidFill>
                  <a:schemeClr val="dk1"/>
                </a:solidFill>
                <a:latin typeface="Questrial"/>
                <a:ea typeface="Questrial"/>
                <a:cs typeface="Questrial"/>
                <a:sym typeface="Questrial"/>
              </a:rPr>
              <a:t>Institute mentoring programs to train and develop leaders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Integral">
  <a:themeElements>
    <a:clrScheme name="Integral">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